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85" r:id="rId2"/>
    <p:sldId id="256" r:id="rId3"/>
    <p:sldId id="263" r:id="rId4"/>
    <p:sldId id="264" r:id="rId5"/>
    <p:sldId id="258" r:id="rId6"/>
    <p:sldId id="423" r:id="rId7"/>
    <p:sldId id="425" r:id="rId8"/>
    <p:sldId id="262" r:id="rId9"/>
    <p:sldId id="386" r:id="rId10"/>
    <p:sldId id="387" r:id="rId11"/>
    <p:sldId id="388" r:id="rId12"/>
    <p:sldId id="389" r:id="rId13"/>
    <p:sldId id="426" r:id="rId14"/>
    <p:sldId id="268" r:id="rId15"/>
    <p:sldId id="429" r:id="rId16"/>
    <p:sldId id="273" r:id="rId17"/>
    <p:sldId id="278" r:id="rId18"/>
    <p:sldId id="390" r:id="rId19"/>
    <p:sldId id="391" r:id="rId20"/>
    <p:sldId id="392" r:id="rId21"/>
    <p:sldId id="393" r:id="rId22"/>
    <p:sldId id="394" r:id="rId23"/>
    <p:sldId id="284" r:id="rId24"/>
    <p:sldId id="285" r:id="rId25"/>
    <p:sldId id="286" r:id="rId26"/>
    <p:sldId id="287" r:id="rId27"/>
    <p:sldId id="288" r:id="rId28"/>
    <p:sldId id="427" r:id="rId29"/>
    <p:sldId id="289" r:id="rId30"/>
    <p:sldId id="290" r:id="rId31"/>
    <p:sldId id="291" r:id="rId32"/>
    <p:sldId id="292" r:id="rId33"/>
    <p:sldId id="293" r:id="rId34"/>
    <p:sldId id="299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79" r:id="rId43"/>
    <p:sldId id="380" r:id="rId44"/>
    <p:sldId id="381" r:id="rId45"/>
    <p:sldId id="314" r:id="rId46"/>
    <p:sldId id="324" r:id="rId47"/>
    <p:sldId id="416" r:id="rId48"/>
    <p:sldId id="329" r:id="rId49"/>
    <p:sldId id="432" r:id="rId50"/>
    <p:sldId id="340" r:id="rId51"/>
    <p:sldId id="330" r:id="rId52"/>
    <p:sldId id="402" r:id="rId53"/>
    <p:sldId id="335" r:id="rId54"/>
    <p:sldId id="403" r:id="rId55"/>
    <p:sldId id="404" r:id="rId56"/>
    <p:sldId id="346" r:id="rId57"/>
    <p:sldId id="405" r:id="rId58"/>
    <p:sldId id="406" r:id="rId59"/>
    <p:sldId id="407" r:id="rId60"/>
    <p:sldId id="408" r:id="rId61"/>
    <p:sldId id="353" r:id="rId62"/>
    <p:sldId id="365" r:id="rId63"/>
    <p:sldId id="412" r:id="rId64"/>
    <p:sldId id="358" r:id="rId65"/>
    <p:sldId id="360" r:id="rId66"/>
    <p:sldId id="361" r:id="rId67"/>
    <p:sldId id="362" r:id="rId68"/>
    <p:sldId id="363" r:id="rId69"/>
    <p:sldId id="430" r:id="rId70"/>
    <p:sldId id="359" r:id="rId71"/>
    <p:sldId id="431" r:id="rId72"/>
    <p:sldId id="371" r:id="rId7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06799F8-075E-4A3A-A7F6-7FBC6576F1A4}" styleName="Styl s motivem 2 – zvýraznění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2" autoAdjust="0"/>
    <p:restoredTop sz="94624" autoAdjust="0"/>
  </p:normalViewPr>
  <p:slideViewPr>
    <p:cSldViewPr>
      <p:cViewPr varScale="1">
        <p:scale>
          <a:sx n="107" d="100"/>
          <a:sy n="107" d="100"/>
        </p:scale>
        <p:origin x="1205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8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ájek" userId="671a7e7e-4afa-475c-9821-5f8fe9471f4f" providerId="ADAL" clId="{33E47FCE-97F3-49D0-8FE0-DF045C7228CA}"/>
    <pc:docChg chg="undo redo custSel addSld delSld modSld modMainMaster">
      <pc:chgData name="Jakub Hájek" userId="671a7e7e-4afa-475c-9821-5f8fe9471f4f" providerId="ADAL" clId="{33E47FCE-97F3-49D0-8FE0-DF045C7228CA}" dt="2020-11-23T14:31:34.059" v="3644" actId="14100"/>
      <pc:docMkLst>
        <pc:docMk/>
      </pc:docMkLst>
      <pc:sldChg chg="addSp modSp">
        <pc:chgData name="Jakub Hájek" userId="671a7e7e-4afa-475c-9821-5f8fe9471f4f" providerId="ADAL" clId="{33E47FCE-97F3-49D0-8FE0-DF045C7228CA}" dt="2020-11-23T10:51:21.336" v="3592"/>
        <pc:sldMkLst>
          <pc:docMk/>
          <pc:sldMk cId="0" sldId="256"/>
        </pc:sldMkLst>
        <pc:spChg chg="add mod">
          <ac:chgData name="Jakub Hájek" userId="671a7e7e-4afa-475c-9821-5f8fe9471f4f" providerId="ADAL" clId="{33E47FCE-97F3-49D0-8FE0-DF045C7228CA}" dt="2020-11-23T10:48:07.928" v="3582"/>
          <ac:spMkLst>
            <pc:docMk/>
            <pc:sldMk cId="0" sldId="256"/>
            <ac:spMk id="5" creationId="{8150370C-0969-49DB-BC08-3AB4E40BFC74}"/>
          </ac:spMkLst>
        </pc:spChg>
        <pc:graphicFrameChg chg="mod modGraphic">
          <ac:chgData name="Jakub Hájek" userId="671a7e7e-4afa-475c-9821-5f8fe9471f4f" providerId="ADAL" clId="{33E47FCE-97F3-49D0-8FE0-DF045C7228CA}" dt="2020-11-23T10:51:21.336" v="3592"/>
          <ac:graphicFrameMkLst>
            <pc:docMk/>
            <pc:sldMk cId="0" sldId="256"/>
            <ac:graphicFrameMk id="4" creationId="{00000000-0000-0000-0000-000000000000}"/>
          </ac:graphicFrameMkLst>
        </pc:graphicFrameChg>
      </pc:sldChg>
      <pc:sldChg chg="modSp del">
        <pc:chgData name="Jakub Hájek" userId="671a7e7e-4afa-475c-9821-5f8fe9471f4f" providerId="ADAL" clId="{33E47FCE-97F3-49D0-8FE0-DF045C7228CA}" dt="2020-11-22T12:58:22.859" v="376" actId="2696"/>
        <pc:sldMkLst>
          <pc:docMk/>
          <pc:sldMk cId="0" sldId="257"/>
        </pc:sldMkLst>
        <pc:spChg chg="mod">
          <ac:chgData name="Jakub Hájek" userId="671a7e7e-4afa-475c-9821-5f8fe9471f4f" providerId="ADAL" clId="{33E47FCE-97F3-49D0-8FE0-DF045C7228CA}" dt="2020-11-22T12:38:25.198" v="164"/>
          <ac:spMkLst>
            <pc:docMk/>
            <pc:sldMk cId="0" sldId="257"/>
            <ac:spMk id="2" creationId="{00000000-0000-0000-0000-000000000000}"/>
          </ac:spMkLst>
        </pc:spChg>
      </pc:sldChg>
      <pc:sldChg chg="addSp delSp modSp">
        <pc:chgData name="Jakub Hájek" userId="671a7e7e-4afa-475c-9821-5f8fe9471f4f" providerId="ADAL" clId="{33E47FCE-97F3-49D0-8FE0-DF045C7228CA}" dt="2020-11-23T10:16:05.031" v="3094"/>
        <pc:sldMkLst>
          <pc:docMk/>
          <pc:sldMk cId="0" sldId="258"/>
        </pc:sldMkLst>
        <pc:spChg chg="mod">
          <ac:chgData name="Jakub Hájek" userId="671a7e7e-4afa-475c-9821-5f8fe9471f4f" providerId="ADAL" clId="{33E47FCE-97F3-49D0-8FE0-DF045C7228CA}" dt="2020-11-22T12:38:19.928" v="162"/>
          <ac:spMkLst>
            <pc:docMk/>
            <pc:sldMk cId="0" sldId="258"/>
            <ac:spMk id="2" creationId="{00000000-0000-0000-0000-000000000000}"/>
          </ac:spMkLst>
        </pc:spChg>
        <pc:spChg chg="del mod">
          <ac:chgData name="Jakub Hájek" userId="671a7e7e-4afa-475c-9821-5f8fe9471f4f" providerId="ADAL" clId="{33E47FCE-97F3-49D0-8FE0-DF045C7228CA}" dt="2020-11-22T12:58:40.636" v="381" actId="478"/>
          <ac:spMkLst>
            <pc:docMk/>
            <pc:sldMk cId="0" sldId="258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2:58:09.238" v="373" actId="20577"/>
          <ac:spMkLst>
            <pc:docMk/>
            <pc:sldMk cId="0" sldId="258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2:58:39.942" v="379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2:58:39.273" v="378" actId="478"/>
          <ac:spMkLst>
            <pc:docMk/>
            <pc:sldMk cId="0" sldId="258"/>
            <ac:spMk id="10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2:58:38.654" v="377" actId="478"/>
          <ac:spMkLst>
            <pc:docMk/>
            <pc:sldMk cId="0" sldId="258"/>
            <ac:spMk id="11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2T13:06:21.828" v="663" actId="1076"/>
          <ac:spMkLst>
            <pc:docMk/>
            <pc:sldMk cId="0" sldId="258"/>
            <ac:spMk id="16" creationId="{94C9DF7E-2683-40A3-99C5-EF888316E1A1}"/>
          </ac:spMkLst>
        </pc:spChg>
        <pc:spChg chg="add mod">
          <ac:chgData name="Jakub Hájek" userId="671a7e7e-4afa-475c-9821-5f8fe9471f4f" providerId="ADAL" clId="{33E47FCE-97F3-49D0-8FE0-DF045C7228CA}" dt="2020-11-23T10:15:54.776" v="3093" actId="1076"/>
          <ac:spMkLst>
            <pc:docMk/>
            <pc:sldMk cId="0" sldId="258"/>
            <ac:spMk id="18" creationId="{08D29465-5F7A-4311-9A57-6E53718184D0}"/>
          </ac:spMkLst>
        </pc:spChg>
        <pc:spChg chg="add mod">
          <ac:chgData name="Jakub Hájek" userId="671a7e7e-4afa-475c-9821-5f8fe9471f4f" providerId="ADAL" clId="{33E47FCE-97F3-49D0-8FE0-DF045C7228CA}" dt="2020-11-22T13:06:20.216" v="662" actId="1076"/>
          <ac:spMkLst>
            <pc:docMk/>
            <pc:sldMk cId="0" sldId="258"/>
            <ac:spMk id="19" creationId="{0D999419-E632-46F7-953A-BE333924B5D3}"/>
          </ac:spMkLst>
        </pc:spChg>
        <pc:spChg chg="add mod">
          <ac:chgData name="Jakub Hájek" userId="671a7e7e-4afa-475c-9821-5f8fe9471f4f" providerId="ADAL" clId="{33E47FCE-97F3-49D0-8FE0-DF045C7228CA}" dt="2020-11-22T13:06:32.333" v="668" actId="20577"/>
          <ac:spMkLst>
            <pc:docMk/>
            <pc:sldMk cId="0" sldId="258"/>
            <ac:spMk id="20" creationId="{ACF58E0E-F9C2-4361-9DD0-7DB00C550F2D}"/>
          </ac:spMkLst>
        </pc:spChg>
        <pc:spChg chg="add mod">
          <ac:chgData name="Jakub Hájek" userId="671a7e7e-4afa-475c-9821-5f8fe9471f4f" providerId="ADAL" clId="{33E47FCE-97F3-49D0-8FE0-DF045C7228CA}" dt="2020-11-22T13:04:28.197" v="491" actId="14100"/>
          <ac:spMkLst>
            <pc:docMk/>
            <pc:sldMk cId="0" sldId="258"/>
            <ac:spMk id="21" creationId="{C1F52EF6-D721-49A7-A5CB-F7FA25F24BCD}"/>
          </ac:spMkLst>
        </pc:spChg>
        <pc:spChg chg="add mod">
          <ac:chgData name="Jakub Hájek" userId="671a7e7e-4afa-475c-9821-5f8fe9471f4f" providerId="ADAL" clId="{33E47FCE-97F3-49D0-8FE0-DF045C7228CA}" dt="2020-11-22T13:05:50.532" v="619" actId="1076"/>
          <ac:spMkLst>
            <pc:docMk/>
            <pc:sldMk cId="0" sldId="258"/>
            <ac:spMk id="22" creationId="{6627C323-CBE1-49E7-BEA7-EBCD3CABBE1E}"/>
          </ac:spMkLst>
        </pc:spChg>
        <pc:spChg chg="add mod">
          <ac:chgData name="Jakub Hájek" userId="671a7e7e-4afa-475c-9821-5f8fe9471f4f" providerId="ADAL" clId="{33E47FCE-97F3-49D0-8FE0-DF045C7228CA}" dt="2020-11-22T13:06:27.530" v="666" actId="1076"/>
          <ac:spMkLst>
            <pc:docMk/>
            <pc:sldMk cId="0" sldId="258"/>
            <ac:spMk id="23" creationId="{2296FA60-709C-42E7-80FE-2ED51C75C32A}"/>
          </ac:spMkLst>
        </pc:spChg>
        <pc:spChg chg="add mod">
          <ac:chgData name="Jakub Hájek" userId="671a7e7e-4afa-475c-9821-5f8fe9471f4f" providerId="ADAL" clId="{33E47FCE-97F3-49D0-8FE0-DF045C7228CA}" dt="2020-11-22T13:06:29.525" v="667" actId="1076"/>
          <ac:spMkLst>
            <pc:docMk/>
            <pc:sldMk cId="0" sldId="258"/>
            <ac:spMk id="24" creationId="{E5BE5248-65ED-458E-91AE-79536FFFA6BF}"/>
          </ac:spMkLst>
        </pc:spChg>
        <pc:spChg chg="add mod">
          <ac:chgData name="Jakub Hájek" userId="671a7e7e-4afa-475c-9821-5f8fe9471f4f" providerId="ADAL" clId="{33E47FCE-97F3-49D0-8FE0-DF045C7228CA}" dt="2020-11-23T10:16:05.031" v="3094"/>
          <ac:spMkLst>
            <pc:docMk/>
            <pc:sldMk cId="0" sldId="258"/>
            <ac:spMk id="25" creationId="{175199F2-EC40-4349-AA6C-A7B4AEAFFA48}"/>
          </ac:spMkLst>
        </pc:spChg>
        <pc:spChg chg="add del">
          <ac:chgData name="Jakub Hájek" userId="671a7e7e-4afa-475c-9821-5f8fe9471f4f" providerId="ADAL" clId="{33E47FCE-97F3-49D0-8FE0-DF045C7228CA}" dt="2020-11-22T13:06:49.110" v="670" actId="478"/>
          <ac:spMkLst>
            <pc:docMk/>
            <pc:sldMk cId="0" sldId="258"/>
            <ac:spMk id="25" creationId="{EB4986B9-BB4F-4B49-8F6C-8CEF7DDE224D}"/>
          </ac:spMkLst>
        </pc:spChg>
        <pc:picChg chg="add mod">
          <ac:chgData name="Jakub Hájek" userId="671a7e7e-4afa-475c-9821-5f8fe9471f4f" providerId="ADAL" clId="{33E47FCE-97F3-49D0-8FE0-DF045C7228CA}" dt="2020-11-22T13:02:52.373" v="418" actId="1076"/>
          <ac:picMkLst>
            <pc:docMk/>
            <pc:sldMk cId="0" sldId="258"/>
            <ac:picMk id="3" creationId="{A1392426-35F7-4E38-8704-583BB8A9EA26}"/>
          </ac:picMkLst>
        </pc:picChg>
        <pc:picChg chg="add mod">
          <ac:chgData name="Jakub Hájek" userId="671a7e7e-4afa-475c-9821-5f8fe9471f4f" providerId="ADAL" clId="{33E47FCE-97F3-49D0-8FE0-DF045C7228CA}" dt="2020-11-22T13:04:04.385" v="475" actId="1076"/>
          <ac:picMkLst>
            <pc:docMk/>
            <pc:sldMk cId="0" sldId="258"/>
            <ac:picMk id="4" creationId="{0A206AE3-F5DE-4474-AD23-BEC7E4B20E4A}"/>
          </ac:picMkLst>
        </pc:picChg>
        <pc:picChg chg="add mod">
          <ac:chgData name="Jakub Hájek" userId="671a7e7e-4afa-475c-9821-5f8fe9471f4f" providerId="ADAL" clId="{33E47FCE-97F3-49D0-8FE0-DF045C7228CA}" dt="2020-11-22T13:04:02.793" v="474" actId="1076"/>
          <ac:picMkLst>
            <pc:docMk/>
            <pc:sldMk cId="0" sldId="258"/>
            <ac:picMk id="5" creationId="{DE76C5A7-3BEF-46A2-9FCB-5B74FC90D9B2}"/>
          </ac:picMkLst>
        </pc:picChg>
        <pc:picChg chg="add mod">
          <ac:chgData name="Jakub Hájek" userId="671a7e7e-4afa-475c-9821-5f8fe9471f4f" providerId="ADAL" clId="{33E47FCE-97F3-49D0-8FE0-DF045C7228CA}" dt="2020-11-22T13:04:14.183" v="481" actId="1076"/>
          <ac:picMkLst>
            <pc:docMk/>
            <pc:sldMk cId="0" sldId="258"/>
            <ac:picMk id="6" creationId="{CF734504-1AB1-4115-A47F-C4F5FF3A9731}"/>
          </ac:picMkLst>
        </pc:picChg>
        <pc:picChg chg="add mod">
          <ac:chgData name="Jakub Hájek" userId="671a7e7e-4afa-475c-9821-5f8fe9471f4f" providerId="ADAL" clId="{33E47FCE-97F3-49D0-8FE0-DF045C7228CA}" dt="2020-11-22T13:04:13.126" v="480" actId="1076"/>
          <ac:picMkLst>
            <pc:docMk/>
            <pc:sldMk cId="0" sldId="258"/>
            <ac:picMk id="12" creationId="{2EAAE5CB-7889-48D1-A63F-B90B43A50F22}"/>
          </ac:picMkLst>
        </pc:picChg>
        <pc:picChg chg="add mod">
          <ac:chgData name="Jakub Hájek" userId="671a7e7e-4afa-475c-9821-5f8fe9471f4f" providerId="ADAL" clId="{33E47FCE-97F3-49D0-8FE0-DF045C7228CA}" dt="2020-11-22T13:04:09.439" v="478" actId="1076"/>
          <ac:picMkLst>
            <pc:docMk/>
            <pc:sldMk cId="0" sldId="258"/>
            <ac:picMk id="13" creationId="{07063480-FD4D-4442-AF9C-E41AB414A9FC}"/>
          </ac:picMkLst>
        </pc:picChg>
        <pc:picChg chg="add mod">
          <ac:chgData name="Jakub Hájek" userId="671a7e7e-4afa-475c-9821-5f8fe9471f4f" providerId="ADAL" clId="{33E47FCE-97F3-49D0-8FE0-DF045C7228CA}" dt="2020-11-22T13:04:11.110" v="479" actId="1076"/>
          <ac:picMkLst>
            <pc:docMk/>
            <pc:sldMk cId="0" sldId="258"/>
            <ac:picMk id="14" creationId="{12B90781-A7EA-4F0E-9231-AE71DD6C929B}"/>
          </ac:picMkLst>
        </pc:picChg>
        <pc:picChg chg="add mod">
          <ac:chgData name="Jakub Hájek" userId="671a7e7e-4afa-475c-9821-5f8fe9471f4f" providerId="ADAL" clId="{33E47FCE-97F3-49D0-8FE0-DF045C7228CA}" dt="2020-11-22T13:04:15.130" v="482" actId="1076"/>
          <ac:picMkLst>
            <pc:docMk/>
            <pc:sldMk cId="0" sldId="258"/>
            <ac:picMk id="15" creationId="{CFE266AD-7506-470E-B78D-AE7811996790}"/>
          </ac:picMkLst>
        </pc:picChg>
      </pc:sldChg>
      <pc:sldChg chg="modSp del">
        <pc:chgData name="Jakub Hájek" userId="671a7e7e-4afa-475c-9821-5f8fe9471f4f" providerId="ADAL" clId="{33E47FCE-97F3-49D0-8FE0-DF045C7228CA}" dt="2020-11-22T13:23:17.895" v="755" actId="2696"/>
        <pc:sldMkLst>
          <pc:docMk/>
          <pc:sldMk cId="0" sldId="259"/>
        </pc:sldMkLst>
        <pc:spChg chg="mod">
          <ac:chgData name="Jakub Hájek" userId="671a7e7e-4afa-475c-9821-5f8fe9471f4f" providerId="ADAL" clId="{33E47FCE-97F3-49D0-8FE0-DF045C7228CA}" dt="2020-11-22T12:38:22.595" v="163"/>
          <ac:spMkLst>
            <pc:docMk/>
            <pc:sldMk cId="0" sldId="259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2:58:20.868" v="375" actId="2696"/>
        <pc:sldMkLst>
          <pc:docMk/>
          <pc:sldMk cId="0" sldId="260"/>
        </pc:sldMkLst>
        <pc:spChg chg="mod">
          <ac:chgData name="Jakub Hájek" userId="671a7e7e-4afa-475c-9821-5f8fe9471f4f" providerId="ADAL" clId="{33E47FCE-97F3-49D0-8FE0-DF045C7228CA}" dt="2020-11-22T12:38:29.314" v="165"/>
          <ac:spMkLst>
            <pc:docMk/>
            <pc:sldMk cId="0" sldId="260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2:58:19.330" v="374" actId="2696"/>
        <pc:sldMkLst>
          <pc:docMk/>
          <pc:sldMk cId="0" sldId="261"/>
        </pc:sldMkLst>
        <pc:spChg chg="mod">
          <ac:chgData name="Jakub Hájek" userId="671a7e7e-4afa-475c-9821-5f8fe9471f4f" providerId="ADAL" clId="{33E47FCE-97F3-49D0-8FE0-DF045C7228CA}" dt="2020-11-22T12:38:31.997" v="166"/>
          <ac:spMkLst>
            <pc:docMk/>
            <pc:sldMk cId="0" sldId="261"/>
            <ac:spMk id="2" creationId="{00000000-0000-0000-0000-000000000000}"/>
          </ac:spMkLst>
        </pc:spChg>
      </pc:sldChg>
      <pc:sldChg chg="modSp">
        <pc:chgData name="Jakub Hájek" userId="671a7e7e-4afa-475c-9821-5f8fe9471f4f" providerId="ADAL" clId="{33E47FCE-97F3-49D0-8FE0-DF045C7228CA}" dt="2020-11-22T13:27:40.489" v="875" actId="20577"/>
        <pc:sldMkLst>
          <pc:docMk/>
          <pc:sldMk cId="0" sldId="262"/>
        </pc:sldMkLst>
        <pc:spChg chg="mod">
          <ac:chgData name="Jakub Hájek" userId="671a7e7e-4afa-475c-9821-5f8fe9471f4f" providerId="ADAL" clId="{33E47FCE-97F3-49D0-8FE0-DF045C7228CA}" dt="2020-11-22T12:38:35.236" v="167"/>
          <ac:spMkLst>
            <pc:docMk/>
            <pc:sldMk cId="0" sldId="262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7:40.489" v="875" actId="20577"/>
          <ac:spMkLst>
            <pc:docMk/>
            <pc:sldMk cId="0" sldId="262"/>
            <ac:spMk id="5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6:37.609" v="859" actId="20577"/>
          <ac:spMkLst>
            <pc:docMk/>
            <pc:sldMk cId="0" sldId="262"/>
            <ac:spMk id="6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4:19.767" v="816" actId="20577"/>
          <ac:spMkLst>
            <pc:docMk/>
            <pc:sldMk cId="0" sldId="262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3:52.980" v="798" actId="20577"/>
          <ac:spMkLst>
            <pc:docMk/>
            <pc:sldMk cId="0" sldId="262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3:24.332" v="772" actId="20577"/>
          <ac:spMkLst>
            <pc:docMk/>
            <pc:sldMk cId="0" sldId="262"/>
            <ac:spMk id="9" creationId="{00000000-0000-0000-0000-000000000000}"/>
          </ac:spMkLst>
        </pc:spChg>
      </pc:sldChg>
      <pc:sldChg chg="addSp delSp modSp setBg">
        <pc:chgData name="Jakub Hájek" userId="671a7e7e-4afa-475c-9821-5f8fe9471f4f" providerId="ADAL" clId="{33E47FCE-97F3-49D0-8FE0-DF045C7228CA}" dt="2020-11-23T10:47:25.137" v="3578"/>
        <pc:sldMkLst>
          <pc:docMk/>
          <pc:sldMk cId="0" sldId="263"/>
        </pc:sldMkLst>
        <pc:spChg chg="mod">
          <ac:chgData name="Jakub Hájek" userId="671a7e7e-4afa-475c-9821-5f8fe9471f4f" providerId="ADAL" clId="{33E47FCE-97F3-49D0-8FE0-DF045C7228CA}" dt="2020-11-22T12:37:54.538" v="157" actId="20577"/>
          <ac:spMkLst>
            <pc:docMk/>
            <pc:sldMk cId="0" sldId="263"/>
            <ac:spMk id="2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3:51:51.201" v="994" actId="478"/>
          <ac:spMkLst>
            <pc:docMk/>
            <pc:sldMk cId="0" sldId="263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09:36:29.076" v="2293" actId="20577"/>
          <ac:spMkLst>
            <pc:docMk/>
            <pc:sldMk cId="0" sldId="263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3:51:50.805" v="993" actId="478"/>
          <ac:spMkLst>
            <pc:docMk/>
            <pc:sldMk cId="0" sldId="263"/>
            <ac:spMk id="9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3T10:15:49.340" v="3091"/>
          <ac:spMkLst>
            <pc:docMk/>
            <pc:sldMk cId="0" sldId="263"/>
            <ac:spMk id="9" creationId="{8709AA66-0549-42DC-A8FE-EBFCB4099907}"/>
          </ac:spMkLst>
        </pc:spChg>
        <pc:spChg chg="del">
          <ac:chgData name="Jakub Hájek" userId="671a7e7e-4afa-475c-9821-5f8fe9471f4f" providerId="ADAL" clId="{33E47FCE-97F3-49D0-8FE0-DF045C7228CA}" dt="2020-11-22T13:51:50.167" v="992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3:51:49.695" v="991" actId="478"/>
          <ac:spMkLst>
            <pc:docMk/>
            <pc:sldMk cId="0" sldId="263"/>
            <ac:spMk id="11" creationId="{00000000-0000-0000-0000-000000000000}"/>
          </ac:spMkLst>
        </pc:spChg>
        <pc:picChg chg="add del mod">
          <ac:chgData name="Jakub Hájek" userId="671a7e7e-4afa-475c-9821-5f8fe9471f4f" providerId="ADAL" clId="{33E47FCE-97F3-49D0-8FE0-DF045C7228CA}" dt="2020-11-22T13:52:11.761" v="1002" actId="478"/>
          <ac:picMkLst>
            <pc:docMk/>
            <pc:sldMk cId="0" sldId="263"/>
            <ac:picMk id="3" creationId="{4D327209-9687-4ED1-A452-66A4CBFA20CA}"/>
          </ac:picMkLst>
        </pc:picChg>
        <pc:picChg chg="add del mod">
          <ac:chgData name="Jakub Hájek" userId="671a7e7e-4afa-475c-9821-5f8fe9471f4f" providerId="ADAL" clId="{33E47FCE-97F3-49D0-8FE0-DF045C7228CA}" dt="2020-11-23T10:15:34.879" v="3089" actId="478"/>
          <ac:picMkLst>
            <pc:docMk/>
            <pc:sldMk cId="0" sldId="263"/>
            <ac:picMk id="4" creationId="{063093A1-6614-41F1-A2AE-EDEF0130CE2F}"/>
          </ac:picMkLst>
        </pc:picChg>
        <pc:picChg chg="add del mod">
          <ac:chgData name="Jakub Hájek" userId="671a7e7e-4afa-475c-9821-5f8fe9471f4f" providerId="ADAL" clId="{33E47FCE-97F3-49D0-8FE0-DF045C7228CA}" dt="2020-11-22T13:52:52.147" v="1007" actId="478"/>
          <ac:picMkLst>
            <pc:docMk/>
            <pc:sldMk cId="0" sldId="263"/>
            <ac:picMk id="4" creationId="{807DF912-D093-40E3-B7B6-17BC3D398067}"/>
          </ac:picMkLst>
        </pc:picChg>
        <pc:picChg chg="add mod">
          <ac:chgData name="Jakub Hájek" userId="671a7e7e-4afa-475c-9821-5f8fe9471f4f" providerId="ADAL" clId="{33E47FCE-97F3-49D0-8FE0-DF045C7228CA}" dt="2020-11-22T13:53:11.884" v="1012" actId="1076"/>
          <ac:picMkLst>
            <pc:docMk/>
            <pc:sldMk cId="0" sldId="263"/>
            <ac:picMk id="5" creationId="{C4E2C195-C322-4E45-8F64-5C9BEDC37BDD}"/>
          </ac:picMkLst>
        </pc:picChg>
        <pc:picChg chg="add del">
          <ac:chgData name="Jakub Hájek" userId="671a7e7e-4afa-475c-9821-5f8fe9471f4f" providerId="ADAL" clId="{33E47FCE-97F3-49D0-8FE0-DF045C7228CA}" dt="2020-11-22T13:54:09.417" v="1030"/>
          <ac:picMkLst>
            <pc:docMk/>
            <pc:sldMk cId="0" sldId="263"/>
            <ac:picMk id="12" creationId="{3D69E06A-F847-408E-8B1F-9A078010FB61}"/>
          </ac:picMkLst>
        </pc:picChg>
      </pc:sldChg>
      <pc:sldChg chg="addSp delSp modSp">
        <pc:chgData name="Jakub Hájek" userId="671a7e7e-4afa-475c-9821-5f8fe9471f4f" providerId="ADAL" clId="{33E47FCE-97F3-49D0-8FE0-DF045C7228CA}" dt="2020-11-22T13:54:12.812" v="1031"/>
        <pc:sldMkLst>
          <pc:docMk/>
          <pc:sldMk cId="0" sldId="264"/>
        </pc:sldMkLst>
        <pc:spChg chg="mod">
          <ac:chgData name="Jakub Hájek" userId="671a7e7e-4afa-475c-9821-5f8fe9471f4f" providerId="ADAL" clId="{33E47FCE-97F3-49D0-8FE0-DF045C7228CA}" dt="2020-11-22T12:38:03.450" v="158"/>
          <ac:spMkLst>
            <pc:docMk/>
            <pc:sldMk cId="0" sldId="264"/>
            <ac:spMk id="2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2T13:54:00.054" v="1028" actId="13822"/>
          <ac:spMkLst>
            <pc:docMk/>
            <pc:sldMk cId="0" sldId="264"/>
            <ac:spMk id="5" creationId="{9127B739-7724-4737-BBDC-D47BE69EE0E8}"/>
          </ac:spMkLst>
        </pc:spChg>
        <pc:spChg chg="del">
          <ac:chgData name="Jakub Hájek" userId="671a7e7e-4afa-475c-9821-5f8fe9471f4f" providerId="ADAL" clId="{33E47FCE-97F3-49D0-8FE0-DF045C7228CA}" dt="2020-11-22T13:53:21.310" v="1019" actId="478"/>
          <ac:spMkLst>
            <pc:docMk/>
            <pc:sldMk cId="0" sldId="264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4:12.812" v="1031"/>
          <ac:spMkLst>
            <pc:docMk/>
            <pc:sldMk cId="0" sldId="264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3:53:20.518" v="1018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3:53:19.937" v="1017" actId="478"/>
          <ac:spMkLst>
            <pc:docMk/>
            <pc:sldMk cId="0" sldId="264"/>
            <ac:spMk id="10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3:53:19.319" v="1016" actId="478"/>
          <ac:spMkLst>
            <pc:docMk/>
            <pc:sldMk cId="0" sldId="264"/>
            <ac:spMk id="11" creationId="{00000000-0000-0000-0000-000000000000}"/>
          </ac:spMkLst>
        </pc:spChg>
        <pc:picChg chg="add">
          <ac:chgData name="Jakub Hájek" userId="671a7e7e-4afa-475c-9821-5f8fe9471f4f" providerId="ADAL" clId="{33E47FCE-97F3-49D0-8FE0-DF045C7228CA}" dt="2020-11-22T13:53:24.366" v="1020"/>
          <ac:picMkLst>
            <pc:docMk/>
            <pc:sldMk cId="0" sldId="264"/>
            <ac:picMk id="12" creationId="{502C5084-FAC4-4F7B-8CF7-E9E099C955F5}"/>
          </ac:picMkLst>
        </pc:picChg>
        <pc:cxnChg chg="add del mod">
          <ac:chgData name="Jakub Hájek" userId="671a7e7e-4afa-475c-9821-5f8fe9471f4f" providerId="ADAL" clId="{33E47FCE-97F3-49D0-8FE0-DF045C7228CA}" dt="2020-11-22T13:53:47.615" v="1023" actId="478"/>
          <ac:cxnSpMkLst>
            <pc:docMk/>
            <pc:sldMk cId="0" sldId="264"/>
            <ac:cxnSpMk id="4" creationId="{17F5496A-DF33-4EE9-BD04-FBB065D94602}"/>
          </ac:cxnSpMkLst>
        </pc:cxnChg>
      </pc:sldChg>
      <pc:sldChg chg="modSp del">
        <pc:chgData name="Jakub Hájek" userId="671a7e7e-4afa-475c-9821-5f8fe9471f4f" providerId="ADAL" clId="{33E47FCE-97F3-49D0-8FE0-DF045C7228CA}" dt="2020-11-22T13:53:17.806" v="1015" actId="2696"/>
        <pc:sldMkLst>
          <pc:docMk/>
          <pc:sldMk cId="0" sldId="265"/>
        </pc:sldMkLst>
        <pc:spChg chg="mod">
          <ac:chgData name="Jakub Hájek" userId="671a7e7e-4afa-475c-9821-5f8fe9471f4f" providerId="ADAL" clId="{33E47FCE-97F3-49D0-8FE0-DF045C7228CA}" dt="2020-11-22T12:38:06.901" v="159"/>
          <ac:spMkLst>
            <pc:docMk/>
            <pc:sldMk cId="0" sldId="265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3:53:17.230" v="1014" actId="2696"/>
        <pc:sldMkLst>
          <pc:docMk/>
          <pc:sldMk cId="0" sldId="266"/>
        </pc:sldMkLst>
        <pc:spChg chg="mod">
          <ac:chgData name="Jakub Hájek" userId="671a7e7e-4afa-475c-9821-5f8fe9471f4f" providerId="ADAL" clId="{33E47FCE-97F3-49D0-8FE0-DF045C7228CA}" dt="2020-11-22T12:38:13.795" v="160"/>
          <ac:spMkLst>
            <pc:docMk/>
            <pc:sldMk cId="0" sldId="266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3:53:16.463" v="1013" actId="2696"/>
        <pc:sldMkLst>
          <pc:docMk/>
          <pc:sldMk cId="0" sldId="267"/>
        </pc:sldMkLst>
        <pc:spChg chg="mod">
          <ac:chgData name="Jakub Hájek" userId="671a7e7e-4afa-475c-9821-5f8fe9471f4f" providerId="ADAL" clId="{33E47FCE-97F3-49D0-8FE0-DF045C7228CA}" dt="2020-11-22T12:38:17.443" v="161"/>
          <ac:spMkLst>
            <pc:docMk/>
            <pc:sldMk cId="0" sldId="267"/>
            <ac:spMk id="2" creationId="{00000000-0000-0000-0000-000000000000}"/>
          </ac:spMkLst>
        </pc:spChg>
      </pc:sldChg>
      <pc:sldChg chg="addSp delSp modSp">
        <pc:chgData name="Jakub Hájek" userId="671a7e7e-4afa-475c-9821-5f8fe9471f4f" providerId="ADAL" clId="{33E47FCE-97F3-49D0-8FE0-DF045C7228CA}" dt="2020-11-23T09:51:03.866" v="2547"/>
        <pc:sldMkLst>
          <pc:docMk/>
          <pc:sldMk cId="0" sldId="268"/>
        </pc:sldMkLst>
        <pc:spChg chg="mod">
          <ac:chgData name="Jakub Hájek" userId="671a7e7e-4afa-475c-9821-5f8fe9471f4f" providerId="ADAL" clId="{33E47FCE-97F3-49D0-8FE0-DF045C7228CA}" dt="2020-11-22T13:50:29.737" v="956" actId="14100"/>
          <ac:spMkLst>
            <pc:docMk/>
            <pc:sldMk cId="0" sldId="268"/>
            <ac:spMk id="2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3T09:42:54.578" v="2348" actId="688"/>
          <ac:spMkLst>
            <pc:docMk/>
            <pc:sldMk cId="0" sldId="268"/>
            <ac:spMk id="4" creationId="{0755D795-9BEB-4302-ABE4-6CDFFD83D6B9}"/>
          </ac:spMkLst>
        </pc:spChg>
        <pc:spChg chg="add del">
          <ac:chgData name="Jakub Hájek" userId="671a7e7e-4afa-475c-9821-5f8fe9471f4f" providerId="ADAL" clId="{33E47FCE-97F3-49D0-8FE0-DF045C7228CA}" dt="2020-11-23T09:42:08.382" v="2310" actId="478"/>
          <ac:spMkLst>
            <pc:docMk/>
            <pc:sldMk cId="0" sldId="268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09:42:24.558" v="2339" actId="1076"/>
          <ac:spMkLst>
            <pc:docMk/>
            <pc:sldMk cId="0" sldId="268"/>
            <ac:spMk id="8" creationId="{00000000-0000-0000-0000-000000000000}"/>
          </ac:spMkLst>
        </pc:spChg>
        <pc:spChg chg="add del">
          <ac:chgData name="Jakub Hájek" userId="671a7e7e-4afa-475c-9821-5f8fe9471f4f" providerId="ADAL" clId="{33E47FCE-97F3-49D0-8FE0-DF045C7228CA}" dt="2020-11-23T09:42:08.968" v="2311" actId="478"/>
          <ac:spMkLst>
            <pc:docMk/>
            <pc:sldMk cId="0" sldId="268"/>
            <ac:spMk id="9" creationId="{00000000-0000-0000-0000-000000000000}"/>
          </ac:spMkLst>
        </pc:spChg>
        <pc:spChg chg="add del">
          <ac:chgData name="Jakub Hájek" userId="671a7e7e-4afa-475c-9821-5f8fe9471f4f" providerId="ADAL" clId="{33E47FCE-97F3-49D0-8FE0-DF045C7228CA}" dt="2020-11-23T09:42:09.552" v="2312" actId="478"/>
          <ac:spMkLst>
            <pc:docMk/>
            <pc:sldMk cId="0" sldId="268"/>
            <ac:spMk id="10" creationId="{00000000-0000-0000-0000-000000000000}"/>
          </ac:spMkLst>
        </pc:spChg>
        <pc:spChg chg="add del">
          <ac:chgData name="Jakub Hájek" userId="671a7e7e-4afa-475c-9821-5f8fe9471f4f" providerId="ADAL" clId="{33E47FCE-97F3-49D0-8FE0-DF045C7228CA}" dt="2020-11-23T09:42:07.676" v="2309" actId="478"/>
          <ac:spMkLst>
            <pc:docMk/>
            <pc:sldMk cId="0" sldId="268"/>
            <ac:spMk id="11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3T09:43:22.846" v="2360" actId="1076"/>
          <ac:spMkLst>
            <pc:docMk/>
            <pc:sldMk cId="0" sldId="268"/>
            <ac:spMk id="12" creationId="{909B686C-32F0-47CE-833B-7935338F310B}"/>
          </ac:spMkLst>
        </pc:spChg>
        <pc:spChg chg="add mod">
          <ac:chgData name="Jakub Hájek" userId="671a7e7e-4afa-475c-9821-5f8fe9471f4f" providerId="ADAL" clId="{33E47FCE-97F3-49D0-8FE0-DF045C7228CA}" dt="2020-11-23T09:43:12.632" v="2356" actId="20577"/>
          <ac:spMkLst>
            <pc:docMk/>
            <pc:sldMk cId="0" sldId="268"/>
            <ac:spMk id="13" creationId="{FF015E19-4F78-44C2-9441-AF13D2BD6910}"/>
          </ac:spMkLst>
        </pc:spChg>
        <pc:spChg chg="add mod">
          <ac:chgData name="Jakub Hájek" userId="671a7e7e-4afa-475c-9821-5f8fe9471f4f" providerId="ADAL" clId="{33E47FCE-97F3-49D0-8FE0-DF045C7228CA}" dt="2020-11-23T09:43:06.513" v="2354" actId="688"/>
          <ac:spMkLst>
            <pc:docMk/>
            <pc:sldMk cId="0" sldId="268"/>
            <ac:spMk id="14" creationId="{6E8BD030-1BAE-4788-A93B-06A88CB6216C}"/>
          </ac:spMkLst>
        </pc:spChg>
        <pc:spChg chg="add mod">
          <ac:chgData name="Jakub Hájek" userId="671a7e7e-4afa-475c-9821-5f8fe9471f4f" providerId="ADAL" clId="{33E47FCE-97F3-49D0-8FE0-DF045C7228CA}" dt="2020-11-23T09:43:36.492" v="2368" actId="20577"/>
          <ac:spMkLst>
            <pc:docMk/>
            <pc:sldMk cId="0" sldId="268"/>
            <ac:spMk id="15" creationId="{F5126AA3-EF0D-4BC9-BBEB-875EDCC90603}"/>
          </ac:spMkLst>
        </pc:spChg>
        <pc:spChg chg="add mod">
          <ac:chgData name="Jakub Hájek" userId="671a7e7e-4afa-475c-9821-5f8fe9471f4f" providerId="ADAL" clId="{33E47FCE-97F3-49D0-8FE0-DF045C7228CA}" dt="2020-11-23T09:43:32.153" v="2366" actId="20577"/>
          <ac:spMkLst>
            <pc:docMk/>
            <pc:sldMk cId="0" sldId="268"/>
            <ac:spMk id="16" creationId="{0124EA60-A4C2-49B6-AFC1-2B0F405DAA61}"/>
          </ac:spMkLst>
        </pc:spChg>
        <pc:spChg chg="add mod">
          <ac:chgData name="Jakub Hájek" userId="671a7e7e-4afa-475c-9821-5f8fe9471f4f" providerId="ADAL" clId="{33E47FCE-97F3-49D0-8FE0-DF045C7228CA}" dt="2020-11-23T09:43:27.002" v="2364" actId="1076"/>
          <ac:spMkLst>
            <pc:docMk/>
            <pc:sldMk cId="0" sldId="268"/>
            <ac:spMk id="17" creationId="{DB1EBA5F-52EA-41B1-B4C9-A9E833CE5422}"/>
          </ac:spMkLst>
        </pc:spChg>
        <pc:spChg chg="add mod">
          <ac:chgData name="Jakub Hájek" userId="671a7e7e-4afa-475c-9821-5f8fe9471f4f" providerId="ADAL" clId="{33E47FCE-97F3-49D0-8FE0-DF045C7228CA}" dt="2020-11-23T09:43:42.765" v="2371" actId="20577"/>
          <ac:spMkLst>
            <pc:docMk/>
            <pc:sldMk cId="0" sldId="268"/>
            <ac:spMk id="18" creationId="{55FEBF00-0E3A-46EA-845A-97DF58F27373}"/>
          </ac:spMkLst>
        </pc:spChg>
        <pc:spChg chg="add mod">
          <ac:chgData name="Jakub Hájek" userId="671a7e7e-4afa-475c-9821-5f8fe9471f4f" providerId="ADAL" clId="{33E47FCE-97F3-49D0-8FE0-DF045C7228CA}" dt="2020-11-23T09:43:54.193" v="2374" actId="20577"/>
          <ac:spMkLst>
            <pc:docMk/>
            <pc:sldMk cId="0" sldId="268"/>
            <ac:spMk id="19" creationId="{86BEA563-C134-4F7C-AC45-1C76D585A5BD}"/>
          </ac:spMkLst>
        </pc:spChg>
        <pc:spChg chg="add mod">
          <ac:chgData name="Jakub Hájek" userId="671a7e7e-4afa-475c-9821-5f8fe9471f4f" providerId="ADAL" clId="{33E47FCE-97F3-49D0-8FE0-DF045C7228CA}" dt="2020-11-23T09:44:14.093" v="2378" actId="1076"/>
          <ac:spMkLst>
            <pc:docMk/>
            <pc:sldMk cId="0" sldId="268"/>
            <ac:spMk id="20" creationId="{D80EBB74-6666-428B-965C-9D9435475C46}"/>
          </ac:spMkLst>
        </pc:spChg>
        <pc:spChg chg="add mod">
          <ac:chgData name="Jakub Hájek" userId="671a7e7e-4afa-475c-9821-5f8fe9471f4f" providerId="ADAL" clId="{33E47FCE-97F3-49D0-8FE0-DF045C7228CA}" dt="2020-11-23T09:46:04.569" v="2428" actId="1076"/>
          <ac:spMkLst>
            <pc:docMk/>
            <pc:sldMk cId="0" sldId="268"/>
            <ac:spMk id="21" creationId="{331354AD-1D33-4054-A313-B155AEE8ACA8}"/>
          </ac:spMkLst>
        </pc:spChg>
        <pc:spChg chg="add mod">
          <ac:chgData name="Jakub Hájek" userId="671a7e7e-4afa-475c-9821-5f8fe9471f4f" providerId="ADAL" clId="{33E47FCE-97F3-49D0-8FE0-DF045C7228CA}" dt="2020-11-23T09:44:39.258" v="2387" actId="20577"/>
          <ac:spMkLst>
            <pc:docMk/>
            <pc:sldMk cId="0" sldId="268"/>
            <ac:spMk id="22" creationId="{6FFA6326-774F-4A65-BEFD-D2C4523A0695}"/>
          </ac:spMkLst>
        </pc:spChg>
        <pc:spChg chg="add mod">
          <ac:chgData name="Jakub Hájek" userId="671a7e7e-4afa-475c-9821-5f8fe9471f4f" providerId="ADAL" clId="{33E47FCE-97F3-49D0-8FE0-DF045C7228CA}" dt="2020-11-23T09:44:48.572" v="2392" actId="20577"/>
          <ac:spMkLst>
            <pc:docMk/>
            <pc:sldMk cId="0" sldId="268"/>
            <ac:spMk id="23" creationId="{68ECA9F7-D189-44FE-8E3D-39237D6A5DE3}"/>
          </ac:spMkLst>
        </pc:spChg>
        <pc:spChg chg="add mod">
          <ac:chgData name="Jakub Hájek" userId="671a7e7e-4afa-475c-9821-5f8fe9471f4f" providerId="ADAL" clId="{33E47FCE-97F3-49D0-8FE0-DF045C7228CA}" dt="2020-11-23T09:44:54.465" v="2395" actId="20577"/>
          <ac:spMkLst>
            <pc:docMk/>
            <pc:sldMk cId="0" sldId="268"/>
            <ac:spMk id="24" creationId="{ABF1D962-B043-407B-AF0A-9D527A59A357}"/>
          </ac:spMkLst>
        </pc:spChg>
        <pc:spChg chg="add mod">
          <ac:chgData name="Jakub Hájek" userId="671a7e7e-4afa-475c-9821-5f8fe9471f4f" providerId="ADAL" clId="{33E47FCE-97F3-49D0-8FE0-DF045C7228CA}" dt="2020-11-23T09:45:02.903" v="2399" actId="1076"/>
          <ac:spMkLst>
            <pc:docMk/>
            <pc:sldMk cId="0" sldId="268"/>
            <ac:spMk id="25" creationId="{2976A774-F581-4AAA-945D-29890680ED36}"/>
          </ac:spMkLst>
        </pc:spChg>
        <pc:spChg chg="add mod">
          <ac:chgData name="Jakub Hájek" userId="671a7e7e-4afa-475c-9821-5f8fe9471f4f" providerId="ADAL" clId="{33E47FCE-97F3-49D0-8FE0-DF045C7228CA}" dt="2020-11-23T09:51:03.866" v="2547"/>
          <ac:spMkLst>
            <pc:docMk/>
            <pc:sldMk cId="0" sldId="268"/>
            <ac:spMk id="26" creationId="{328D5BC2-3248-411D-A7E8-763A7930C1BC}"/>
          </ac:spMkLst>
        </pc:spChg>
        <pc:picChg chg="add del mod">
          <ac:chgData name="Jakub Hájek" userId="671a7e7e-4afa-475c-9821-5f8fe9471f4f" providerId="ADAL" clId="{33E47FCE-97F3-49D0-8FE0-DF045C7228CA}" dt="2020-11-22T13:50:32.924" v="961"/>
          <ac:picMkLst>
            <pc:docMk/>
            <pc:sldMk cId="0" sldId="268"/>
            <ac:picMk id="3" creationId="{2E37E10E-C8A6-4566-AE50-BE63B6770A33}"/>
          </ac:picMkLst>
        </pc:picChg>
        <pc:picChg chg="add mod">
          <ac:chgData name="Jakub Hájek" userId="671a7e7e-4afa-475c-9821-5f8fe9471f4f" providerId="ADAL" clId="{33E47FCE-97F3-49D0-8FE0-DF045C7228CA}" dt="2020-11-23T09:42:11.105" v="2313" actId="1076"/>
          <ac:picMkLst>
            <pc:docMk/>
            <pc:sldMk cId="0" sldId="268"/>
            <ac:picMk id="3" creationId="{5DF9396B-42BB-4B18-9DE3-4165696D7745}"/>
          </ac:picMkLst>
        </pc:picChg>
      </pc:sldChg>
      <pc:sldChg chg="modSp del">
        <pc:chgData name="Jakub Hájek" userId="671a7e7e-4afa-475c-9821-5f8fe9471f4f" providerId="ADAL" clId="{33E47FCE-97F3-49D0-8FE0-DF045C7228CA}" dt="2020-11-23T09:42:27.184" v="2340" actId="2696"/>
        <pc:sldMkLst>
          <pc:docMk/>
          <pc:sldMk cId="0" sldId="269"/>
        </pc:sldMkLst>
        <pc:spChg chg="mod">
          <ac:chgData name="Jakub Hájek" userId="671a7e7e-4afa-475c-9821-5f8fe9471f4f" providerId="ADAL" clId="{33E47FCE-97F3-49D0-8FE0-DF045C7228CA}" dt="2020-11-22T12:38:53.978" v="173"/>
          <ac:spMkLst>
            <pc:docMk/>
            <pc:sldMk cId="0" sldId="269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3T09:42:31.417" v="2343" actId="2696"/>
        <pc:sldMkLst>
          <pc:docMk/>
          <pc:sldMk cId="0" sldId="270"/>
        </pc:sldMkLst>
        <pc:spChg chg="mod">
          <ac:chgData name="Jakub Hájek" userId="671a7e7e-4afa-475c-9821-5f8fe9471f4f" providerId="ADAL" clId="{33E47FCE-97F3-49D0-8FE0-DF045C7228CA}" dt="2020-11-22T12:39:03.863" v="176"/>
          <ac:spMkLst>
            <pc:docMk/>
            <pc:sldMk cId="0" sldId="270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3T09:42:30.676" v="2342" actId="2696"/>
        <pc:sldMkLst>
          <pc:docMk/>
          <pc:sldMk cId="0" sldId="271"/>
        </pc:sldMkLst>
        <pc:spChg chg="mod">
          <ac:chgData name="Jakub Hájek" userId="671a7e7e-4afa-475c-9821-5f8fe9471f4f" providerId="ADAL" clId="{33E47FCE-97F3-49D0-8FE0-DF045C7228CA}" dt="2020-11-22T12:38:59.889" v="175"/>
          <ac:spMkLst>
            <pc:docMk/>
            <pc:sldMk cId="0" sldId="271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3T09:42:28.295" v="2341" actId="2696"/>
        <pc:sldMkLst>
          <pc:docMk/>
          <pc:sldMk cId="0" sldId="272"/>
        </pc:sldMkLst>
        <pc:spChg chg="mod">
          <ac:chgData name="Jakub Hájek" userId="671a7e7e-4afa-475c-9821-5f8fe9471f4f" providerId="ADAL" clId="{33E47FCE-97F3-49D0-8FE0-DF045C7228CA}" dt="2020-11-22T12:38:56.696" v="174"/>
          <ac:spMkLst>
            <pc:docMk/>
            <pc:sldMk cId="0" sldId="272"/>
            <ac:spMk id="2" creationId="{00000000-0000-0000-0000-000000000000}"/>
          </ac:spMkLst>
        </pc:spChg>
      </pc:sldChg>
      <pc:sldChg chg="addSp delSp modSp">
        <pc:chgData name="Jakub Hájek" userId="671a7e7e-4afa-475c-9821-5f8fe9471f4f" providerId="ADAL" clId="{33E47FCE-97F3-49D0-8FE0-DF045C7228CA}" dt="2020-11-22T13:48:16.672" v="941" actId="1076"/>
        <pc:sldMkLst>
          <pc:docMk/>
          <pc:sldMk cId="0" sldId="273"/>
        </pc:sldMkLst>
        <pc:spChg chg="mod">
          <ac:chgData name="Jakub Hájek" userId="671a7e7e-4afa-475c-9821-5f8fe9471f4f" providerId="ADAL" clId="{33E47FCE-97F3-49D0-8FE0-DF045C7228CA}" dt="2020-11-22T12:39:06.772" v="177"/>
          <ac:spMkLst>
            <pc:docMk/>
            <pc:sldMk cId="0" sldId="273"/>
            <ac:spMk id="2" creationId="{00000000-0000-0000-0000-000000000000}"/>
          </ac:spMkLst>
        </pc:spChg>
        <pc:spChg chg="add del mod">
          <ac:chgData name="Jakub Hájek" userId="671a7e7e-4afa-475c-9821-5f8fe9471f4f" providerId="ADAL" clId="{33E47FCE-97F3-49D0-8FE0-DF045C7228CA}" dt="2020-11-22T13:48:14.256" v="940" actId="478"/>
          <ac:spMkLst>
            <pc:docMk/>
            <pc:sldMk cId="0" sldId="273"/>
            <ac:spMk id="5" creationId="{967E01BE-E7C2-4F91-BCEE-9CB0E381C905}"/>
          </ac:spMkLst>
        </pc:spChg>
        <pc:picChg chg="add del">
          <ac:chgData name="Jakub Hájek" userId="671a7e7e-4afa-475c-9821-5f8fe9471f4f" providerId="ADAL" clId="{33E47FCE-97F3-49D0-8FE0-DF045C7228CA}" dt="2020-11-22T13:47:54.004" v="936" actId="478"/>
          <ac:picMkLst>
            <pc:docMk/>
            <pc:sldMk cId="0" sldId="273"/>
            <ac:picMk id="3" creationId="{E401EB25-A18D-4268-BA9F-2C5A516F5DAA}"/>
          </ac:picMkLst>
        </pc:picChg>
        <pc:picChg chg="del">
          <ac:chgData name="Jakub Hájek" userId="671a7e7e-4afa-475c-9821-5f8fe9471f4f" providerId="ADAL" clId="{33E47FCE-97F3-49D0-8FE0-DF045C7228CA}" dt="2020-11-22T13:48:11.438" v="939" actId="478"/>
          <ac:picMkLst>
            <pc:docMk/>
            <pc:sldMk cId="0" sldId="273"/>
            <ac:picMk id="6" creationId="{00000000-0000-0000-0000-000000000000}"/>
          </ac:picMkLst>
        </pc:picChg>
        <pc:picChg chg="add mod">
          <ac:chgData name="Jakub Hájek" userId="671a7e7e-4afa-475c-9821-5f8fe9471f4f" providerId="ADAL" clId="{33E47FCE-97F3-49D0-8FE0-DF045C7228CA}" dt="2020-11-22T13:48:16.672" v="941" actId="1076"/>
          <ac:picMkLst>
            <pc:docMk/>
            <pc:sldMk cId="0" sldId="273"/>
            <ac:picMk id="2050" creationId="{8D05B040-6AA4-4D6F-9825-8E1C08CE9C57}"/>
          </ac:picMkLst>
        </pc:picChg>
      </pc:sldChg>
      <pc:sldChg chg="addSp delSp modSp">
        <pc:chgData name="Jakub Hájek" userId="671a7e7e-4afa-475c-9821-5f8fe9471f4f" providerId="ADAL" clId="{33E47FCE-97F3-49D0-8FE0-DF045C7228CA}" dt="2020-11-22T15:45:38.810" v="2248" actId="1076"/>
        <pc:sldMkLst>
          <pc:docMk/>
          <pc:sldMk cId="0" sldId="278"/>
        </pc:sldMkLst>
        <pc:spChg chg="mod">
          <ac:chgData name="Jakub Hájek" userId="671a7e7e-4afa-475c-9821-5f8fe9471f4f" providerId="ADAL" clId="{33E47FCE-97F3-49D0-8FE0-DF045C7228CA}" dt="2020-11-22T12:40:15.622" v="221" actId="20577"/>
          <ac:spMkLst>
            <pc:docMk/>
            <pc:sldMk cId="0" sldId="278"/>
            <ac:spMk id="2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2T15:44:48.796" v="2241" actId="478"/>
          <ac:spMkLst>
            <pc:docMk/>
            <pc:sldMk cId="0" sldId="278"/>
            <ac:spMk id="4" creationId="{ED66D3A4-6C80-4FBA-8944-01AA58866050}"/>
          </ac:spMkLst>
        </pc:spChg>
        <pc:spChg chg="del">
          <ac:chgData name="Jakub Hájek" userId="671a7e7e-4afa-475c-9821-5f8fe9471f4f" providerId="ADAL" clId="{33E47FCE-97F3-49D0-8FE0-DF045C7228CA}" dt="2020-11-22T15:44:45.372" v="2239" actId="478"/>
          <ac:spMkLst>
            <pc:docMk/>
            <pc:sldMk cId="0" sldId="278"/>
            <ac:spMk id="7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44:48.796" v="2241" actId="478"/>
          <ac:spMkLst>
            <pc:docMk/>
            <pc:sldMk cId="0" sldId="278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44:45.836" v="2240" actId="478"/>
          <ac:spMkLst>
            <pc:docMk/>
            <pc:sldMk cId="0" sldId="278"/>
            <ac:spMk id="9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44:44.943" v="2238" actId="478"/>
          <ac:spMkLst>
            <pc:docMk/>
            <pc:sldMk cId="0" sldId="278"/>
            <ac:spMk id="10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44:44.492" v="2237" actId="478"/>
          <ac:spMkLst>
            <pc:docMk/>
            <pc:sldMk cId="0" sldId="278"/>
            <ac:spMk id="11" creationId="{00000000-0000-0000-0000-000000000000}"/>
          </ac:spMkLst>
        </pc:spChg>
        <pc:picChg chg="add mod">
          <ac:chgData name="Jakub Hájek" userId="671a7e7e-4afa-475c-9821-5f8fe9471f4f" providerId="ADAL" clId="{33E47FCE-97F3-49D0-8FE0-DF045C7228CA}" dt="2020-11-22T15:45:38.810" v="2248" actId="1076"/>
          <ac:picMkLst>
            <pc:docMk/>
            <pc:sldMk cId="0" sldId="278"/>
            <ac:picMk id="5" creationId="{408C0F82-E9BD-49B0-BF60-F5E85A3E6923}"/>
          </ac:picMkLst>
        </pc:picChg>
      </pc:sldChg>
      <pc:sldChg chg="modSp del">
        <pc:chgData name="Jakub Hájek" userId="671a7e7e-4afa-475c-9821-5f8fe9471f4f" providerId="ADAL" clId="{33E47FCE-97F3-49D0-8FE0-DF045C7228CA}" dt="2020-11-22T15:44:49.533" v="2242" actId="2696"/>
        <pc:sldMkLst>
          <pc:docMk/>
          <pc:sldMk cId="0" sldId="280"/>
        </pc:sldMkLst>
        <pc:spChg chg="mod">
          <ac:chgData name="Jakub Hájek" userId="671a7e7e-4afa-475c-9821-5f8fe9471f4f" providerId="ADAL" clId="{33E47FCE-97F3-49D0-8FE0-DF045C7228CA}" dt="2020-11-22T12:40:22.941" v="222"/>
          <ac:spMkLst>
            <pc:docMk/>
            <pc:sldMk cId="0" sldId="280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44:50.362" v="2243" actId="2696"/>
        <pc:sldMkLst>
          <pc:docMk/>
          <pc:sldMk cId="0" sldId="281"/>
        </pc:sldMkLst>
        <pc:spChg chg="mod">
          <ac:chgData name="Jakub Hájek" userId="671a7e7e-4afa-475c-9821-5f8fe9471f4f" providerId="ADAL" clId="{33E47FCE-97F3-49D0-8FE0-DF045C7228CA}" dt="2020-11-22T12:40:26.940" v="223"/>
          <ac:spMkLst>
            <pc:docMk/>
            <pc:sldMk cId="0" sldId="281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44:50.831" v="2244" actId="2696"/>
        <pc:sldMkLst>
          <pc:docMk/>
          <pc:sldMk cId="0" sldId="282"/>
        </pc:sldMkLst>
        <pc:spChg chg="mod">
          <ac:chgData name="Jakub Hájek" userId="671a7e7e-4afa-475c-9821-5f8fe9471f4f" providerId="ADAL" clId="{33E47FCE-97F3-49D0-8FE0-DF045C7228CA}" dt="2020-11-22T12:40:31.896" v="224"/>
          <ac:spMkLst>
            <pc:docMk/>
            <pc:sldMk cId="0" sldId="282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44:51.477" v="2245" actId="2696"/>
        <pc:sldMkLst>
          <pc:docMk/>
          <pc:sldMk cId="0" sldId="283"/>
        </pc:sldMkLst>
        <pc:spChg chg="mod">
          <ac:chgData name="Jakub Hájek" userId="671a7e7e-4afa-475c-9821-5f8fe9471f4f" providerId="ADAL" clId="{33E47FCE-97F3-49D0-8FE0-DF045C7228CA}" dt="2020-11-22T12:40:35.282" v="225"/>
          <ac:spMkLst>
            <pc:docMk/>
            <pc:sldMk cId="0" sldId="283"/>
            <ac:spMk id="2" creationId="{00000000-0000-0000-0000-000000000000}"/>
          </ac:spMkLst>
        </pc:spChg>
      </pc:sldChg>
      <pc:sldChg chg="addSp modSp">
        <pc:chgData name="Jakub Hájek" userId="671a7e7e-4afa-475c-9821-5f8fe9471f4f" providerId="ADAL" clId="{33E47FCE-97F3-49D0-8FE0-DF045C7228CA}" dt="2020-11-22T14:05:04.242" v="1300"/>
        <pc:sldMkLst>
          <pc:docMk/>
          <pc:sldMk cId="0" sldId="284"/>
        </pc:sldMkLst>
        <pc:spChg chg="mod">
          <ac:chgData name="Jakub Hájek" userId="671a7e7e-4afa-475c-9821-5f8fe9471f4f" providerId="ADAL" clId="{33E47FCE-97F3-49D0-8FE0-DF045C7228CA}" dt="2020-11-22T12:40:56.850" v="231"/>
          <ac:spMkLst>
            <pc:docMk/>
            <pc:sldMk cId="0" sldId="284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2:55.245" v="1270" actId="20577"/>
          <ac:spMkLst>
            <pc:docMk/>
            <pc:sldMk cId="0" sldId="284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0:01.926" v="1195" actId="20577"/>
          <ac:spMkLst>
            <pc:docMk/>
            <pc:sldMk cId="0" sldId="284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1:54.296" v="1254" actId="20577"/>
          <ac:spMkLst>
            <pc:docMk/>
            <pc:sldMk cId="0" sldId="284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0:12.490" v="1204" actId="20577"/>
          <ac:spMkLst>
            <pc:docMk/>
            <pc:sldMk cId="0" sldId="284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1:20.814" v="1245" actId="20577"/>
          <ac:spMkLst>
            <pc:docMk/>
            <pc:sldMk cId="0" sldId="284"/>
            <ac:spMk id="11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2T14:05:04.242" v="1300"/>
          <ac:spMkLst>
            <pc:docMk/>
            <pc:sldMk cId="0" sldId="284"/>
            <ac:spMk id="12" creationId="{F223577A-FB67-4E65-A729-AE804DE89265}"/>
          </ac:spMkLst>
        </pc:spChg>
      </pc:sldChg>
      <pc:sldChg chg="addSp modSp">
        <pc:chgData name="Jakub Hájek" userId="671a7e7e-4afa-475c-9821-5f8fe9471f4f" providerId="ADAL" clId="{33E47FCE-97F3-49D0-8FE0-DF045C7228CA}" dt="2020-11-22T14:05:06.765" v="1301"/>
        <pc:sldMkLst>
          <pc:docMk/>
          <pc:sldMk cId="0" sldId="285"/>
        </pc:sldMkLst>
        <pc:spChg chg="mod">
          <ac:chgData name="Jakub Hájek" userId="671a7e7e-4afa-475c-9821-5f8fe9471f4f" providerId="ADAL" clId="{33E47FCE-97F3-49D0-8FE0-DF045C7228CA}" dt="2020-11-22T12:41:01.345" v="232"/>
          <ac:spMkLst>
            <pc:docMk/>
            <pc:sldMk cId="0" sldId="285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3:04.760" v="1273"/>
          <ac:spMkLst>
            <pc:docMk/>
            <pc:sldMk cId="0" sldId="285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0:21.429" v="1205"/>
          <ac:spMkLst>
            <pc:docMk/>
            <pc:sldMk cId="0" sldId="285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2:10.614" v="1256"/>
          <ac:spMkLst>
            <pc:docMk/>
            <pc:sldMk cId="0" sldId="285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2:03.772" v="1255"/>
          <ac:spMkLst>
            <pc:docMk/>
            <pc:sldMk cId="0" sldId="285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1:38.289" v="1246"/>
          <ac:spMkLst>
            <pc:docMk/>
            <pc:sldMk cId="0" sldId="285"/>
            <ac:spMk id="11" creationId="{00000000-0000-0000-0000-000000000000}"/>
          </ac:spMkLst>
        </pc:spChg>
        <pc:spChg chg="add">
          <ac:chgData name="Jakub Hájek" userId="671a7e7e-4afa-475c-9821-5f8fe9471f4f" providerId="ADAL" clId="{33E47FCE-97F3-49D0-8FE0-DF045C7228CA}" dt="2020-11-22T14:05:06.765" v="1301"/>
          <ac:spMkLst>
            <pc:docMk/>
            <pc:sldMk cId="0" sldId="285"/>
            <ac:spMk id="12" creationId="{479A1478-B395-435B-B157-2A96D66C5DF2}"/>
          </ac:spMkLst>
        </pc:spChg>
      </pc:sldChg>
      <pc:sldChg chg="addSp modSp">
        <pc:chgData name="Jakub Hájek" userId="671a7e7e-4afa-475c-9821-5f8fe9471f4f" providerId="ADAL" clId="{33E47FCE-97F3-49D0-8FE0-DF045C7228CA}" dt="2020-11-22T14:05:07.459" v="1302"/>
        <pc:sldMkLst>
          <pc:docMk/>
          <pc:sldMk cId="0" sldId="286"/>
        </pc:sldMkLst>
        <pc:spChg chg="mod">
          <ac:chgData name="Jakub Hájek" userId="671a7e7e-4afa-475c-9821-5f8fe9471f4f" providerId="ADAL" clId="{33E47FCE-97F3-49D0-8FE0-DF045C7228CA}" dt="2020-11-22T12:41:06.773" v="233"/>
          <ac:spMkLst>
            <pc:docMk/>
            <pc:sldMk cId="0" sldId="286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3:07.646" v="1274"/>
          <ac:spMkLst>
            <pc:docMk/>
            <pc:sldMk cId="0" sldId="286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0:23.996" v="1206"/>
          <ac:spMkLst>
            <pc:docMk/>
            <pc:sldMk cId="0" sldId="286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2:15.509" v="1258"/>
          <ac:spMkLst>
            <pc:docMk/>
            <pc:sldMk cId="0" sldId="286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0:36.549" v="1209"/>
          <ac:spMkLst>
            <pc:docMk/>
            <pc:sldMk cId="0" sldId="286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1:40.702" v="1247"/>
          <ac:spMkLst>
            <pc:docMk/>
            <pc:sldMk cId="0" sldId="286"/>
            <ac:spMk id="11" creationId="{00000000-0000-0000-0000-000000000000}"/>
          </ac:spMkLst>
        </pc:spChg>
        <pc:spChg chg="add">
          <ac:chgData name="Jakub Hájek" userId="671a7e7e-4afa-475c-9821-5f8fe9471f4f" providerId="ADAL" clId="{33E47FCE-97F3-49D0-8FE0-DF045C7228CA}" dt="2020-11-22T14:05:07.459" v="1302"/>
          <ac:spMkLst>
            <pc:docMk/>
            <pc:sldMk cId="0" sldId="286"/>
            <ac:spMk id="12" creationId="{2E3129B2-4AC2-4676-9B8E-2F79EA1E1A1C}"/>
          </ac:spMkLst>
        </pc:spChg>
      </pc:sldChg>
      <pc:sldChg chg="addSp modSp">
        <pc:chgData name="Jakub Hájek" userId="671a7e7e-4afa-475c-9821-5f8fe9471f4f" providerId="ADAL" clId="{33E47FCE-97F3-49D0-8FE0-DF045C7228CA}" dt="2020-11-22T14:05:08.332" v="1303"/>
        <pc:sldMkLst>
          <pc:docMk/>
          <pc:sldMk cId="0" sldId="287"/>
        </pc:sldMkLst>
        <pc:spChg chg="mod">
          <ac:chgData name="Jakub Hájek" userId="671a7e7e-4afa-475c-9821-5f8fe9471f4f" providerId="ADAL" clId="{33E47FCE-97F3-49D0-8FE0-DF045C7228CA}" dt="2020-11-22T12:41:09.814" v="234"/>
          <ac:spMkLst>
            <pc:docMk/>
            <pc:sldMk cId="0" sldId="287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3:10.397" v="1275"/>
          <ac:spMkLst>
            <pc:docMk/>
            <pc:sldMk cId="0" sldId="287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0:26.175" v="1207"/>
          <ac:spMkLst>
            <pc:docMk/>
            <pc:sldMk cId="0" sldId="287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2:13.400" v="1257"/>
          <ac:spMkLst>
            <pc:docMk/>
            <pc:sldMk cId="0" sldId="287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0:38.685" v="1210"/>
          <ac:spMkLst>
            <pc:docMk/>
            <pc:sldMk cId="0" sldId="287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1:43.125" v="1248"/>
          <ac:spMkLst>
            <pc:docMk/>
            <pc:sldMk cId="0" sldId="287"/>
            <ac:spMk id="11" creationId="{00000000-0000-0000-0000-000000000000}"/>
          </ac:spMkLst>
        </pc:spChg>
        <pc:spChg chg="add">
          <ac:chgData name="Jakub Hájek" userId="671a7e7e-4afa-475c-9821-5f8fe9471f4f" providerId="ADAL" clId="{33E47FCE-97F3-49D0-8FE0-DF045C7228CA}" dt="2020-11-22T14:05:08.332" v="1303"/>
          <ac:spMkLst>
            <pc:docMk/>
            <pc:sldMk cId="0" sldId="287"/>
            <ac:spMk id="12" creationId="{DB853663-919D-4DAA-90C0-10FF12B6A159}"/>
          </ac:spMkLst>
        </pc:spChg>
      </pc:sldChg>
      <pc:sldChg chg="addSp modSp">
        <pc:chgData name="Jakub Hájek" userId="671a7e7e-4afa-475c-9821-5f8fe9471f4f" providerId="ADAL" clId="{33E47FCE-97F3-49D0-8FE0-DF045C7228CA}" dt="2020-11-22T14:05:09.496" v="1304"/>
        <pc:sldMkLst>
          <pc:docMk/>
          <pc:sldMk cId="0" sldId="288"/>
        </pc:sldMkLst>
        <pc:spChg chg="mod">
          <ac:chgData name="Jakub Hájek" userId="671a7e7e-4afa-475c-9821-5f8fe9471f4f" providerId="ADAL" clId="{33E47FCE-97F3-49D0-8FE0-DF045C7228CA}" dt="2020-11-22T12:41:13.591" v="235"/>
          <ac:spMkLst>
            <pc:docMk/>
            <pc:sldMk cId="0" sldId="288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3:13.061" v="1276"/>
          <ac:spMkLst>
            <pc:docMk/>
            <pc:sldMk cId="0" sldId="288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0:28.883" v="1208"/>
          <ac:spMkLst>
            <pc:docMk/>
            <pc:sldMk cId="0" sldId="288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2:17.496" v="1259"/>
          <ac:spMkLst>
            <pc:docMk/>
            <pc:sldMk cId="0" sldId="288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0:41.747" v="1211"/>
          <ac:spMkLst>
            <pc:docMk/>
            <pc:sldMk cId="0" sldId="288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1:45.563" v="1249"/>
          <ac:spMkLst>
            <pc:docMk/>
            <pc:sldMk cId="0" sldId="288"/>
            <ac:spMk id="11" creationId="{00000000-0000-0000-0000-000000000000}"/>
          </ac:spMkLst>
        </pc:spChg>
        <pc:spChg chg="add">
          <ac:chgData name="Jakub Hájek" userId="671a7e7e-4afa-475c-9821-5f8fe9471f4f" providerId="ADAL" clId="{33E47FCE-97F3-49D0-8FE0-DF045C7228CA}" dt="2020-11-22T14:05:09.496" v="1304"/>
          <ac:spMkLst>
            <pc:docMk/>
            <pc:sldMk cId="0" sldId="288"/>
            <ac:spMk id="12" creationId="{E2E87AF1-D9F0-4143-9119-1F8C42890546}"/>
          </ac:spMkLst>
        </pc:spChg>
      </pc:sldChg>
      <pc:sldChg chg="addSp modSp">
        <pc:chgData name="Jakub Hájek" userId="671a7e7e-4afa-475c-9821-5f8fe9471f4f" providerId="ADAL" clId="{33E47FCE-97F3-49D0-8FE0-DF045C7228CA}" dt="2020-11-23T10:07:19.462" v="2835" actId="403"/>
        <pc:sldMkLst>
          <pc:docMk/>
          <pc:sldMk cId="0" sldId="289"/>
        </pc:sldMkLst>
        <pc:spChg chg="mod">
          <ac:chgData name="Jakub Hájek" userId="671a7e7e-4afa-475c-9821-5f8fe9471f4f" providerId="ADAL" clId="{33E47FCE-97F3-49D0-8FE0-DF045C7228CA}" dt="2020-11-22T12:41:16.311" v="236"/>
          <ac:spMkLst>
            <pc:docMk/>
            <pc:sldMk cId="0" sldId="289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6:21.238" v="2777" actId="20577"/>
          <ac:spMkLst>
            <pc:docMk/>
            <pc:sldMk cId="0" sldId="289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3:18.686" v="2602" actId="120"/>
          <ac:spMkLst>
            <pc:docMk/>
            <pc:sldMk cId="0" sldId="289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7:19.462" v="2835" actId="403"/>
          <ac:spMkLst>
            <pc:docMk/>
            <pc:sldMk cId="0" sldId="289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5:29.480" v="2703" actId="20577"/>
          <ac:spMkLst>
            <pc:docMk/>
            <pc:sldMk cId="0" sldId="289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4:46.982" v="2659" actId="20577"/>
          <ac:spMkLst>
            <pc:docMk/>
            <pc:sldMk cId="0" sldId="289"/>
            <ac:spMk id="11" creationId="{00000000-0000-0000-0000-000000000000}"/>
          </ac:spMkLst>
        </pc:spChg>
        <pc:picChg chg="add">
          <ac:chgData name="Jakub Hájek" userId="671a7e7e-4afa-475c-9821-5f8fe9471f4f" providerId="ADAL" clId="{33E47FCE-97F3-49D0-8FE0-DF045C7228CA}" dt="2020-11-23T10:03:17.178" v="2601"/>
          <ac:picMkLst>
            <pc:docMk/>
            <pc:sldMk cId="0" sldId="289"/>
            <ac:picMk id="12" creationId="{FC9E6C4E-A428-4D36-ADD0-DCF57B638F1B}"/>
          </ac:picMkLst>
        </pc:picChg>
      </pc:sldChg>
      <pc:sldChg chg="addSp modSp">
        <pc:chgData name="Jakub Hájek" userId="671a7e7e-4afa-475c-9821-5f8fe9471f4f" providerId="ADAL" clId="{33E47FCE-97F3-49D0-8FE0-DF045C7228CA}" dt="2020-11-23T10:07:35.039" v="2839" actId="403"/>
        <pc:sldMkLst>
          <pc:docMk/>
          <pc:sldMk cId="0" sldId="290"/>
        </pc:sldMkLst>
        <pc:spChg chg="mod">
          <ac:chgData name="Jakub Hájek" userId="671a7e7e-4afa-475c-9821-5f8fe9471f4f" providerId="ADAL" clId="{33E47FCE-97F3-49D0-8FE0-DF045C7228CA}" dt="2020-11-22T12:41:19.181" v="237"/>
          <ac:spMkLst>
            <pc:docMk/>
            <pc:sldMk cId="0" sldId="290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6:26.698" v="2778"/>
          <ac:spMkLst>
            <pc:docMk/>
            <pc:sldMk cId="0" sldId="290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2:59.313" v="2593" actId="120"/>
          <ac:spMkLst>
            <pc:docMk/>
            <pc:sldMk cId="0" sldId="290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7:35.039" v="2839" actId="403"/>
          <ac:spMkLst>
            <pc:docMk/>
            <pc:sldMk cId="0" sldId="290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5:34.338" v="2704"/>
          <ac:spMkLst>
            <pc:docMk/>
            <pc:sldMk cId="0" sldId="290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5:01.766" v="2660"/>
          <ac:spMkLst>
            <pc:docMk/>
            <pc:sldMk cId="0" sldId="290"/>
            <ac:spMk id="11" creationId="{00000000-0000-0000-0000-000000000000}"/>
          </ac:spMkLst>
        </pc:spChg>
        <pc:picChg chg="add mod">
          <ac:chgData name="Jakub Hájek" userId="671a7e7e-4afa-475c-9821-5f8fe9471f4f" providerId="ADAL" clId="{33E47FCE-97F3-49D0-8FE0-DF045C7228CA}" dt="2020-11-23T10:03:02.591" v="2594" actId="1076"/>
          <ac:picMkLst>
            <pc:docMk/>
            <pc:sldMk cId="0" sldId="290"/>
            <ac:picMk id="3" creationId="{2E2BE452-71F2-445D-BD06-C2C85E153D3C}"/>
          </ac:picMkLst>
        </pc:picChg>
      </pc:sldChg>
      <pc:sldChg chg="addSp modSp">
        <pc:chgData name="Jakub Hájek" userId="671a7e7e-4afa-475c-9821-5f8fe9471f4f" providerId="ADAL" clId="{33E47FCE-97F3-49D0-8FE0-DF045C7228CA}" dt="2020-11-23T10:07:31.198" v="2838" actId="403"/>
        <pc:sldMkLst>
          <pc:docMk/>
          <pc:sldMk cId="0" sldId="291"/>
        </pc:sldMkLst>
        <pc:spChg chg="mod">
          <ac:chgData name="Jakub Hájek" userId="671a7e7e-4afa-475c-9821-5f8fe9471f4f" providerId="ADAL" clId="{33E47FCE-97F3-49D0-8FE0-DF045C7228CA}" dt="2020-11-22T12:41:22.320" v="238"/>
          <ac:spMkLst>
            <pc:docMk/>
            <pc:sldMk cId="0" sldId="291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6:29.017" v="2779"/>
          <ac:spMkLst>
            <pc:docMk/>
            <pc:sldMk cId="0" sldId="291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3:06.875" v="2595" actId="120"/>
          <ac:spMkLst>
            <pc:docMk/>
            <pc:sldMk cId="0" sldId="291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7:31.198" v="2838" actId="403"/>
          <ac:spMkLst>
            <pc:docMk/>
            <pc:sldMk cId="0" sldId="291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5:36.533" v="2705"/>
          <ac:spMkLst>
            <pc:docMk/>
            <pc:sldMk cId="0" sldId="291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5:04.504" v="2661"/>
          <ac:spMkLst>
            <pc:docMk/>
            <pc:sldMk cId="0" sldId="291"/>
            <ac:spMk id="11" creationId="{00000000-0000-0000-0000-000000000000}"/>
          </ac:spMkLst>
        </pc:spChg>
        <pc:picChg chg="add">
          <ac:chgData name="Jakub Hájek" userId="671a7e7e-4afa-475c-9821-5f8fe9471f4f" providerId="ADAL" clId="{33E47FCE-97F3-49D0-8FE0-DF045C7228CA}" dt="2020-11-23T10:03:14.245" v="2598"/>
          <ac:picMkLst>
            <pc:docMk/>
            <pc:sldMk cId="0" sldId="291"/>
            <ac:picMk id="12" creationId="{A86B31D1-A768-41E4-98C3-F7867363B9F3}"/>
          </ac:picMkLst>
        </pc:picChg>
      </pc:sldChg>
      <pc:sldChg chg="addSp modSp">
        <pc:chgData name="Jakub Hájek" userId="671a7e7e-4afa-475c-9821-5f8fe9471f4f" providerId="ADAL" clId="{33E47FCE-97F3-49D0-8FE0-DF045C7228CA}" dt="2020-11-23T10:07:40.784" v="2841" actId="403"/>
        <pc:sldMkLst>
          <pc:docMk/>
          <pc:sldMk cId="0" sldId="292"/>
        </pc:sldMkLst>
        <pc:spChg chg="mod">
          <ac:chgData name="Jakub Hájek" userId="671a7e7e-4afa-475c-9821-5f8fe9471f4f" providerId="ADAL" clId="{33E47FCE-97F3-49D0-8FE0-DF045C7228CA}" dt="2020-11-22T12:41:25.327" v="239"/>
          <ac:spMkLst>
            <pc:docMk/>
            <pc:sldMk cId="0" sldId="292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6:31.571" v="2780"/>
          <ac:spMkLst>
            <pc:docMk/>
            <pc:sldMk cId="0" sldId="292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3:09.205" v="2596" actId="120"/>
          <ac:spMkLst>
            <pc:docMk/>
            <pc:sldMk cId="0" sldId="292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7:40.784" v="2841" actId="403"/>
          <ac:spMkLst>
            <pc:docMk/>
            <pc:sldMk cId="0" sldId="292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5:39.229" v="2706"/>
          <ac:spMkLst>
            <pc:docMk/>
            <pc:sldMk cId="0" sldId="292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5:06.497" v="2662"/>
          <ac:spMkLst>
            <pc:docMk/>
            <pc:sldMk cId="0" sldId="292"/>
            <ac:spMk id="11" creationId="{00000000-0000-0000-0000-000000000000}"/>
          </ac:spMkLst>
        </pc:spChg>
        <pc:picChg chg="add">
          <ac:chgData name="Jakub Hájek" userId="671a7e7e-4afa-475c-9821-5f8fe9471f4f" providerId="ADAL" clId="{33E47FCE-97F3-49D0-8FE0-DF045C7228CA}" dt="2020-11-23T10:03:15.224" v="2599"/>
          <ac:picMkLst>
            <pc:docMk/>
            <pc:sldMk cId="0" sldId="292"/>
            <ac:picMk id="12" creationId="{90A8EC2E-585E-45EA-B54B-E97BD0388D58}"/>
          </ac:picMkLst>
        </pc:picChg>
      </pc:sldChg>
      <pc:sldChg chg="addSp modSp">
        <pc:chgData name="Jakub Hájek" userId="671a7e7e-4afa-475c-9821-5f8fe9471f4f" providerId="ADAL" clId="{33E47FCE-97F3-49D0-8FE0-DF045C7228CA}" dt="2020-11-23T10:07:46.595" v="2843" actId="403"/>
        <pc:sldMkLst>
          <pc:docMk/>
          <pc:sldMk cId="0" sldId="293"/>
        </pc:sldMkLst>
        <pc:spChg chg="mod">
          <ac:chgData name="Jakub Hájek" userId="671a7e7e-4afa-475c-9821-5f8fe9471f4f" providerId="ADAL" clId="{33E47FCE-97F3-49D0-8FE0-DF045C7228CA}" dt="2020-11-22T12:41:28.046" v="240"/>
          <ac:spMkLst>
            <pc:docMk/>
            <pc:sldMk cId="0" sldId="293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6:33.730" v="2781"/>
          <ac:spMkLst>
            <pc:docMk/>
            <pc:sldMk cId="0" sldId="293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3:11.162" v="2597" actId="120"/>
          <ac:spMkLst>
            <pc:docMk/>
            <pc:sldMk cId="0" sldId="293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7:46.595" v="2843" actId="403"/>
          <ac:spMkLst>
            <pc:docMk/>
            <pc:sldMk cId="0" sldId="293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5:41.386" v="2707"/>
          <ac:spMkLst>
            <pc:docMk/>
            <pc:sldMk cId="0" sldId="293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05:08.279" v="2663"/>
          <ac:spMkLst>
            <pc:docMk/>
            <pc:sldMk cId="0" sldId="293"/>
            <ac:spMk id="11" creationId="{00000000-0000-0000-0000-000000000000}"/>
          </ac:spMkLst>
        </pc:spChg>
        <pc:picChg chg="add">
          <ac:chgData name="Jakub Hájek" userId="671a7e7e-4afa-475c-9821-5f8fe9471f4f" providerId="ADAL" clId="{33E47FCE-97F3-49D0-8FE0-DF045C7228CA}" dt="2020-11-23T10:03:16.259" v="2600"/>
          <ac:picMkLst>
            <pc:docMk/>
            <pc:sldMk cId="0" sldId="293"/>
            <ac:picMk id="12" creationId="{87AFC883-FBAB-43D9-8730-1B1C74B28A69}"/>
          </ac:picMkLst>
        </pc:picChg>
      </pc:sldChg>
      <pc:sldChg chg="addSp delSp modSp">
        <pc:chgData name="Jakub Hájek" userId="671a7e7e-4afa-475c-9821-5f8fe9471f4f" providerId="ADAL" clId="{33E47FCE-97F3-49D0-8FE0-DF045C7228CA}" dt="2020-11-22T14:07:23.271" v="1330" actId="20577"/>
        <pc:sldMkLst>
          <pc:docMk/>
          <pc:sldMk cId="0" sldId="299"/>
        </pc:sldMkLst>
        <pc:spChg chg="mod">
          <ac:chgData name="Jakub Hájek" userId="671a7e7e-4afa-475c-9821-5f8fe9471f4f" providerId="ADAL" clId="{33E47FCE-97F3-49D0-8FE0-DF045C7228CA}" dt="2020-11-22T12:41:30.678" v="241"/>
          <ac:spMkLst>
            <pc:docMk/>
            <pc:sldMk cId="0" sldId="299"/>
            <ac:spMk id="2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06:27.238" v="1310" actId="478"/>
          <ac:spMkLst>
            <pc:docMk/>
            <pc:sldMk cId="0" sldId="299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07:23.271" v="1330" actId="20577"/>
          <ac:spMkLst>
            <pc:docMk/>
            <pc:sldMk cId="0" sldId="299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06:26.792" v="1309" actId="478"/>
          <ac:spMkLst>
            <pc:docMk/>
            <pc:sldMk cId="0" sldId="299"/>
            <ac:spMk id="9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06:25.952" v="1308" actId="478"/>
          <ac:spMkLst>
            <pc:docMk/>
            <pc:sldMk cId="0" sldId="299"/>
            <ac:spMk id="10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06:25.425" v="1307" actId="478"/>
          <ac:spMkLst>
            <pc:docMk/>
            <pc:sldMk cId="0" sldId="299"/>
            <ac:spMk id="11" creationId="{00000000-0000-0000-0000-000000000000}"/>
          </ac:spMkLst>
        </pc:spChg>
        <pc:picChg chg="add mod">
          <ac:chgData name="Jakub Hájek" userId="671a7e7e-4afa-475c-9821-5f8fe9471f4f" providerId="ADAL" clId="{33E47FCE-97F3-49D0-8FE0-DF045C7228CA}" dt="2020-11-22T14:07:09.145" v="1322" actId="1076"/>
          <ac:picMkLst>
            <pc:docMk/>
            <pc:sldMk cId="0" sldId="299"/>
            <ac:picMk id="4" creationId="{6209E983-ADE6-49BB-9040-7E7DE73FCDB2}"/>
          </ac:picMkLst>
        </pc:picChg>
      </pc:sldChg>
      <pc:sldChg chg="modSp del">
        <pc:chgData name="Jakub Hájek" userId="671a7e7e-4afa-475c-9821-5f8fe9471f4f" providerId="ADAL" clId="{33E47FCE-97F3-49D0-8FE0-DF045C7228CA}" dt="2020-11-22T14:07:46.423" v="1331" actId="2696"/>
        <pc:sldMkLst>
          <pc:docMk/>
          <pc:sldMk cId="0" sldId="300"/>
        </pc:sldMkLst>
        <pc:spChg chg="mod">
          <ac:chgData name="Jakub Hájek" userId="671a7e7e-4afa-475c-9821-5f8fe9471f4f" providerId="ADAL" clId="{33E47FCE-97F3-49D0-8FE0-DF045C7228CA}" dt="2020-11-22T12:41:33.018" v="242"/>
          <ac:spMkLst>
            <pc:docMk/>
            <pc:sldMk cId="0" sldId="300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4:07:50.114" v="1334" actId="2696"/>
        <pc:sldMkLst>
          <pc:docMk/>
          <pc:sldMk cId="0" sldId="301"/>
        </pc:sldMkLst>
        <pc:spChg chg="mod">
          <ac:chgData name="Jakub Hájek" userId="671a7e7e-4afa-475c-9821-5f8fe9471f4f" providerId="ADAL" clId="{33E47FCE-97F3-49D0-8FE0-DF045C7228CA}" dt="2020-11-22T12:41:41.212" v="245"/>
          <ac:spMkLst>
            <pc:docMk/>
            <pc:sldMk cId="0" sldId="301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4:07:47.475" v="1332" actId="2696"/>
        <pc:sldMkLst>
          <pc:docMk/>
          <pc:sldMk cId="0" sldId="302"/>
        </pc:sldMkLst>
        <pc:spChg chg="mod">
          <ac:chgData name="Jakub Hájek" userId="671a7e7e-4afa-475c-9821-5f8fe9471f4f" providerId="ADAL" clId="{33E47FCE-97F3-49D0-8FE0-DF045C7228CA}" dt="2020-11-22T12:41:35.406" v="243"/>
          <ac:spMkLst>
            <pc:docMk/>
            <pc:sldMk cId="0" sldId="302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4:07:48.535" v="1333" actId="2696"/>
        <pc:sldMkLst>
          <pc:docMk/>
          <pc:sldMk cId="0" sldId="303"/>
        </pc:sldMkLst>
        <pc:spChg chg="mod">
          <ac:chgData name="Jakub Hájek" userId="671a7e7e-4afa-475c-9821-5f8fe9471f4f" providerId="ADAL" clId="{33E47FCE-97F3-49D0-8FE0-DF045C7228CA}" dt="2020-11-22T12:41:38.285" v="244"/>
          <ac:spMkLst>
            <pc:docMk/>
            <pc:sldMk cId="0" sldId="303"/>
            <ac:spMk id="2" creationId="{00000000-0000-0000-0000-000000000000}"/>
          </ac:spMkLst>
        </pc:spChg>
      </pc:sldChg>
      <pc:sldChg chg="modSp">
        <pc:chgData name="Jakub Hájek" userId="671a7e7e-4afa-475c-9821-5f8fe9471f4f" providerId="ADAL" clId="{33E47FCE-97F3-49D0-8FE0-DF045C7228CA}" dt="2020-11-22T14:14:58.203" v="1632" actId="20577"/>
        <pc:sldMkLst>
          <pc:docMk/>
          <pc:sldMk cId="0" sldId="304"/>
        </pc:sldMkLst>
        <pc:spChg chg="mod">
          <ac:chgData name="Jakub Hájek" userId="671a7e7e-4afa-475c-9821-5f8fe9471f4f" providerId="ADAL" clId="{33E47FCE-97F3-49D0-8FE0-DF045C7228CA}" dt="2020-11-22T12:41:59.764" v="252" actId="20577"/>
          <ac:spMkLst>
            <pc:docMk/>
            <pc:sldMk cId="0" sldId="304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4:37.483" v="1604" actId="20577"/>
          <ac:spMkLst>
            <pc:docMk/>
            <pc:sldMk cId="0" sldId="304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2:29.920" v="1431" actId="20577"/>
          <ac:spMkLst>
            <pc:docMk/>
            <pc:sldMk cId="0" sldId="304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4:58.203" v="1632" actId="20577"/>
          <ac:spMkLst>
            <pc:docMk/>
            <pc:sldMk cId="0" sldId="304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4:04.133" v="1546"/>
          <ac:spMkLst>
            <pc:docMk/>
            <pc:sldMk cId="0" sldId="304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2:55.374" v="1514" actId="20577"/>
          <ac:spMkLst>
            <pc:docMk/>
            <pc:sldMk cId="0" sldId="304"/>
            <ac:spMk id="11" creationId="{00000000-0000-0000-0000-000000000000}"/>
          </ac:spMkLst>
        </pc:spChg>
      </pc:sldChg>
      <pc:sldChg chg="modSp">
        <pc:chgData name="Jakub Hájek" userId="671a7e7e-4afa-475c-9821-5f8fe9471f4f" providerId="ADAL" clId="{33E47FCE-97F3-49D0-8FE0-DF045C7228CA}" dt="2020-11-22T14:15:04.314" v="1633"/>
        <pc:sldMkLst>
          <pc:docMk/>
          <pc:sldMk cId="0" sldId="305"/>
        </pc:sldMkLst>
        <pc:spChg chg="mod">
          <ac:chgData name="Jakub Hájek" userId="671a7e7e-4afa-475c-9821-5f8fe9471f4f" providerId="ADAL" clId="{33E47FCE-97F3-49D0-8FE0-DF045C7228CA}" dt="2020-11-22T12:42:08.729" v="253"/>
          <ac:spMkLst>
            <pc:docMk/>
            <pc:sldMk cId="0" sldId="305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4:44.096" v="1605"/>
          <ac:spMkLst>
            <pc:docMk/>
            <pc:sldMk cId="0" sldId="305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01.353" v="1515"/>
          <ac:spMkLst>
            <pc:docMk/>
            <pc:sldMk cId="0" sldId="305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5:04.314" v="1633"/>
          <ac:spMkLst>
            <pc:docMk/>
            <pc:sldMk cId="0" sldId="305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33.450" v="1542" actId="20577"/>
          <ac:spMkLst>
            <pc:docMk/>
            <pc:sldMk cId="0" sldId="305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16.842" v="1519"/>
          <ac:spMkLst>
            <pc:docMk/>
            <pc:sldMk cId="0" sldId="305"/>
            <ac:spMk id="11" creationId="{00000000-0000-0000-0000-000000000000}"/>
          </ac:spMkLst>
        </pc:spChg>
      </pc:sldChg>
      <pc:sldChg chg="modSp">
        <pc:chgData name="Jakub Hájek" userId="671a7e7e-4afa-475c-9821-5f8fe9471f4f" providerId="ADAL" clId="{33E47FCE-97F3-49D0-8FE0-DF045C7228CA}" dt="2020-11-22T14:15:06.559" v="1634"/>
        <pc:sldMkLst>
          <pc:docMk/>
          <pc:sldMk cId="0" sldId="306"/>
        </pc:sldMkLst>
        <pc:spChg chg="mod">
          <ac:chgData name="Jakub Hájek" userId="671a7e7e-4afa-475c-9821-5f8fe9471f4f" providerId="ADAL" clId="{33E47FCE-97F3-49D0-8FE0-DF045C7228CA}" dt="2020-11-22T12:42:11.470" v="254"/>
          <ac:spMkLst>
            <pc:docMk/>
            <pc:sldMk cId="0" sldId="306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4:47.061" v="1606"/>
          <ac:spMkLst>
            <pc:docMk/>
            <pc:sldMk cId="0" sldId="306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03.941" v="1516"/>
          <ac:spMkLst>
            <pc:docMk/>
            <pc:sldMk cId="0" sldId="306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5:06.559" v="1634"/>
          <ac:spMkLst>
            <pc:docMk/>
            <pc:sldMk cId="0" sldId="306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39.304" v="1543"/>
          <ac:spMkLst>
            <pc:docMk/>
            <pc:sldMk cId="0" sldId="306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18.609" v="1520"/>
          <ac:spMkLst>
            <pc:docMk/>
            <pc:sldMk cId="0" sldId="306"/>
            <ac:spMk id="11" creationId="{00000000-0000-0000-0000-000000000000}"/>
          </ac:spMkLst>
        </pc:spChg>
      </pc:sldChg>
      <pc:sldChg chg="modSp">
        <pc:chgData name="Jakub Hájek" userId="671a7e7e-4afa-475c-9821-5f8fe9471f4f" providerId="ADAL" clId="{33E47FCE-97F3-49D0-8FE0-DF045C7228CA}" dt="2020-11-22T14:15:09.003" v="1635"/>
        <pc:sldMkLst>
          <pc:docMk/>
          <pc:sldMk cId="0" sldId="307"/>
        </pc:sldMkLst>
        <pc:spChg chg="mod">
          <ac:chgData name="Jakub Hájek" userId="671a7e7e-4afa-475c-9821-5f8fe9471f4f" providerId="ADAL" clId="{33E47FCE-97F3-49D0-8FE0-DF045C7228CA}" dt="2020-11-22T12:42:14.137" v="255"/>
          <ac:spMkLst>
            <pc:docMk/>
            <pc:sldMk cId="0" sldId="307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4:49.279" v="1607"/>
          <ac:spMkLst>
            <pc:docMk/>
            <pc:sldMk cId="0" sldId="307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06.204" v="1517"/>
          <ac:spMkLst>
            <pc:docMk/>
            <pc:sldMk cId="0" sldId="307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5:09.003" v="1635"/>
          <ac:spMkLst>
            <pc:docMk/>
            <pc:sldMk cId="0" sldId="307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41.826" v="1544"/>
          <ac:spMkLst>
            <pc:docMk/>
            <pc:sldMk cId="0" sldId="307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20.536" v="1521"/>
          <ac:spMkLst>
            <pc:docMk/>
            <pc:sldMk cId="0" sldId="307"/>
            <ac:spMk id="11" creationId="{00000000-0000-0000-0000-000000000000}"/>
          </ac:spMkLst>
        </pc:spChg>
      </pc:sldChg>
      <pc:sldChg chg="modSp">
        <pc:chgData name="Jakub Hájek" userId="671a7e7e-4afa-475c-9821-5f8fe9471f4f" providerId="ADAL" clId="{33E47FCE-97F3-49D0-8FE0-DF045C7228CA}" dt="2020-11-22T14:15:11.024" v="1636"/>
        <pc:sldMkLst>
          <pc:docMk/>
          <pc:sldMk cId="0" sldId="308"/>
        </pc:sldMkLst>
        <pc:spChg chg="mod">
          <ac:chgData name="Jakub Hájek" userId="671a7e7e-4afa-475c-9821-5f8fe9471f4f" providerId="ADAL" clId="{33E47FCE-97F3-49D0-8FE0-DF045C7228CA}" dt="2020-11-22T12:42:16.446" v="256"/>
          <ac:spMkLst>
            <pc:docMk/>
            <pc:sldMk cId="0" sldId="308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4:51.263" v="1608"/>
          <ac:spMkLst>
            <pc:docMk/>
            <pc:sldMk cId="0" sldId="308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08.715" v="1518"/>
          <ac:spMkLst>
            <pc:docMk/>
            <pc:sldMk cId="0" sldId="308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5:11.024" v="1636"/>
          <ac:spMkLst>
            <pc:docMk/>
            <pc:sldMk cId="0" sldId="308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44.615" v="1545"/>
          <ac:spMkLst>
            <pc:docMk/>
            <pc:sldMk cId="0" sldId="308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4:13:22.905" v="1522"/>
          <ac:spMkLst>
            <pc:docMk/>
            <pc:sldMk cId="0" sldId="308"/>
            <ac:spMk id="11" creationId="{00000000-0000-0000-0000-000000000000}"/>
          </ac:spMkLst>
        </pc:spChg>
      </pc:sldChg>
      <pc:sldChg chg="modSp">
        <pc:chgData name="Jakub Hájek" userId="671a7e7e-4afa-475c-9821-5f8fe9471f4f" providerId="ADAL" clId="{33E47FCE-97F3-49D0-8FE0-DF045C7228CA}" dt="2020-11-23T10:27:32.666" v="3300" actId="20577"/>
        <pc:sldMkLst>
          <pc:docMk/>
          <pc:sldMk cId="0" sldId="309"/>
        </pc:sldMkLst>
        <pc:spChg chg="mod">
          <ac:chgData name="Jakub Hájek" userId="671a7e7e-4afa-475c-9821-5f8fe9471f4f" providerId="ADAL" clId="{33E47FCE-97F3-49D0-8FE0-DF045C7228CA}" dt="2020-11-22T12:42:19.118" v="257"/>
          <ac:spMkLst>
            <pc:docMk/>
            <pc:sldMk cId="0" sldId="309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7:03.644" v="3246" actId="20577"/>
          <ac:spMkLst>
            <pc:docMk/>
            <pc:sldMk cId="0" sldId="309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6:18.273" v="3172" actId="20577"/>
          <ac:spMkLst>
            <pc:docMk/>
            <pc:sldMk cId="0" sldId="309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7:32.666" v="3300" actId="20577"/>
          <ac:spMkLst>
            <pc:docMk/>
            <pc:sldMk cId="0" sldId="309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6:45.329" v="3214" actId="20577"/>
          <ac:spMkLst>
            <pc:docMk/>
            <pc:sldMk cId="0" sldId="309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6:31.481" v="3193" actId="20577"/>
          <ac:spMkLst>
            <pc:docMk/>
            <pc:sldMk cId="0" sldId="309"/>
            <ac:spMk id="11" creationId="{00000000-0000-0000-0000-000000000000}"/>
          </ac:spMkLst>
        </pc:spChg>
      </pc:sldChg>
      <pc:sldChg chg="delSp modSp">
        <pc:chgData name="Jakub Hájek" userId="671a7e7e-4afa-475c-9821-5f8fe9471f4f" providerId="ADAL" clId="{33E47FCE-97F3-49D0-8FE0-DF045C7228CA}" dt="2020-11-23T10:28:37.566" v="3323"/>
        <pc:sldMkLst>
          <pc:docMk/>
          <pc:sldMk cId="0" sldId="310"/>
        </pc:sldMkLst>
        <pc:spChg chg="mod">
          <ac:chgData name="Jakub Hájek" userId="671a7e7e-4afa-475c-9821-5f8fe9471f4f" providerId="ADAL" clId="{33E47FCE-97F3-49D0-8FE0-DF045C7228CA}" dt="2020-11-22T12:42:21.585" v="258"/>
          <ac:spMkLst>
            <pc:docMk/>
            <pc:sldMk cId="0" sldId="310"/>
            <ac:spMk id="2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6:50:15.022" v="2280" actId="478"/>
          <ac:spMkLst>
            <pc:docMk/>
            <pc:sldMk cId="0" sldId="310"/>
            <ac:spMk id="3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25.562" v="3319"/>
          <ac:spMkLst>
            <pc:docMk/>
            <pc:sldMk cId="0" sldId="310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7:40.495" v="3302" actId="27636"/>
          <ac:spMkLst>
            <pc:docMk/>
            <pc:sldMk cId="0" sldId="310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37.566" v="3323"/>
          <ac:spMkLst>
            <pc:docMk/>
            <pc:sldMk cId="0" sldId="310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10.148" v="3315"/>
          <ac:spMkLst>
            <pc:docMk/>
            <pc:sldMk cId="0" sldId="310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7:52.280" v="3309"/>
          <ac:spMkLst>
            <pc:docMk/>
            <pc:sldMk cId="0" sldId="310"/>
            <ac:spMk id="11" creationId="{00000000-0000-0000-0000-000000000000}"/>
          </ac:spMkLst>
        </pc:spChg>
      </pc:sldChg>
      <pc:sldChg chg="addSp delSp modSp">
        <pc:chgData name="Jakub Hájek" userId="671a7e7e-4afa-475c-9821-5f8fe9471f4f" providerId="ADAL" clId="{33E47FCE-97F3-49D0-8FE0-DF045C7228CA}" dt="2020-11-23T09:55:56.966" v="2578" actId="1076"/>
        <pc:sldMkLst>
          <pc:docMk/>
          <pc:sldMk cId="0" sldId="314"/>
        </pc:sldMkLst>
        <pc:spChg chg="mod">
          <ac:chgData name="Jakub Hájek" userId="671a7e7e-4afa-475c-9821-5f8fe9471f4f" providerId="ADAL" clId="{33E47FCE-97F3-49D0-8FE0-DF045C7228CA}" dt="2020-11-22T12:42:37.910" v="262"/>
          <ac:spMkLst>
            <pc:docMk/>
            <pc:sldMk cId="0" sldId="314"/>
            <ac:spMk id="2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3T09:51:32.365" v="2555" actId="478"/>
          <ac:spMkLst>
            <pc:docMk/>
            <pc:sldMk cId="0" sldId="314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09:51:28.827" v="2551" actId="20577"/>
          <ac:spMkLst>
            <pc:docMk/>
            <pc:sldMk cId="0" sldId="314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3T09:51:32.029" v="2554" actId="478"/>
          <ac:spMkLst>
            <pc:docMk/>
            <pc:sldMk cId="0" sldId="314"/>
            <ac:spMk id="9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3T09:51:31.626" v="2553" actId="478"/>
          <ac:spMkLst>
            <pc:docMk/>
            <pc:sldMk cId="0" sldId="314"/>
            <ac:spMk id="10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3T09:51:31.191" v="2552" actId="478"/>
          <ac:spMkLst>
            <pc:docMk/>
            <pc:sldMk cId="0" sldId="314"/>
            <ac:spMk id="11" creationId="{00000000-0000-0000-0000-000000000000}"/>
          </ac:spMkLst>
        </pc:spChg>
        <pc:picChg chg="add mod">
          <ac:chgData name="Jakub Hájek" userId="671a7e7e-4afa-475c-9821-5f8fe9471f4f" providerId="ADAL" clId="{33E47FCE-97F3-49D0-8FE0-DF045C7228CA}" dt="2020-11-23T09:55:56.966" v="2578" actId="1076"/>
          <ac:picMkLst>
            <pc:docMk/>
            <pc:sldMk cId="0" sldId="314"/>
            <ac:picMk id="12" creationId="{F605A37D-CC28-41CA-BF4D-E872EE4075B6}"/>
          </ac:picMkLst>
        </pc:picChg>
      </pc:sldChg>
      <pc:sldChg chg="addSp delSp modSp">
        <pc:chgData name="Jakub Hájek" userId="671a7e7e-4afa-475c-9821-5f8fe9471f4f" providerId="ADAL" clId="{33E47FCE-97F3-49D0-8FE0-DF045C7228CA}" dt="2020-11-23T14:31:34.059" v="3644" actId="14100"/>
        <pc:sldMkLst>
          <pc:docMk/>
          <pc:sldMk cId="0" sldId="324"/>
        </pc:sldMkLst>
        <pc:spChg chg="mod">
          <ac:chgData name="Jakub Hájek" userId="671a7e7e-4afa-475c-9821-5f8fe9471f4f" providerId="ADAL" clId="{33E47FCE-97F3-49D0-8FE0-DF045C7228CA}" dt="2020-11-22T12:42:52.517" v="267"/>
          <ac:spMkLst>
            <pc:docMk/>
            <pc:sldMk cId="0" sldId="324"/>
            <ac:spMk id="2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18:55.130" v="1681" actId="478"/>
          <ac:spMkLst>
            <pc:docMk/>
            <pc:sldMk cId="0" sldId="324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19:01.737" v="1683" actId="27636"/>
          <ac:spMkLst>
            <pc:docMk/>
            <pc:sldMk cId="0" sldId="324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18:54.404" v="1680" actId="478"/>
          <ac:spMkLst>
            <pc:docMk/>
            <pc:sldMk cId="0" sldId="324"/>
            <ac:spMk id="9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18:53.895" v="1679" actId="478"/>
          <ac:spMkLst>
            <pc:docMk/>
            <pc:sldMk cId="0" sldId="324"/>
            <ac:spMk id="10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18:53.279" v="1678" actId="478"/>
          <ac:spMkLst>
            <pc:docMk/>
            <pc:sldMk cId="0" sldId="324"/>
            <ac:spMk id="11" creationId="{00000000-0000-0000-0000-000000000000}"/>
          </ac:spMkLst>
        </pc:spChg>
        <pc:picChg chg="add mod">
          <ac:chgData name="Jakub Hájek" userId="671a7e7e-4afa-475c-9821-5f8fe9471f4f" providerId="ADAL" clId="{33E47FCE-97F3-49D0-8FE0-DF045C7228CA}" dt="2020-11-23T14:31:14.942" v="3640" actId="1076"/>
          <ac:picMkLst>
            <pc:docMk/>
            <pc:sldMk cId="0" sldId="324"/>
            <ac:picMk id="3" creationId="{E9E50C91-0EB5-4EC0-A672-BF6132845543}"/>
          </ac:picMkLst>
        </pc:picChg>
        <pc:picChg chg="add del mod modCrop">
          <ac:chgData name="Jakub Hájek" userId="671a7e7e-4afa-475c-9821-5f8fe9471f4f" providerId="ADAL" clId="{33E47FCE-97F3-49D0-8FE0-DF045C7228CA}" dt="2020-11-23T09:55:50.055" v="2574"/>
          <ac:picMkLst>
            <pc:docMk/>
            <pc:sldMk cId="0" sldId="324"/>
            <ac:picMk id="4" creationId="{75801FE8-D803-4ADE-9030-2B2F3750C2C1}"/>
          </ac:picMkLst>
        </pc:picChg>
        <pc:picChg chg="add del mod">
          <ac:chgData name="Jakub Hájek" userId="671a7e7e-4afa-475c-9821-5f8fe9471f4f" providerId="ADAL" clId="{33E47FCE-97F3-49D0-8FE0-DF045C7228CA}" dt="2020-11-23T09:55:44.817" v="2571" actId="478"/>
          <ac:picMkLst>
            <pc:docMk/>
            <pc:sldMk cId="0" sldId="324"/>
            <ac:picMk id="6" creationId="{FD09D45B-C5E9-487D-A138-2ECED07313E0}"/>
          </ac:picMkLst>
        </pc:picChg>
        <pc:picChg chg="add mod modCrop">
          <ac:chgData name="Jakub Hájek" userId="671a7e7e-4afa-475c-9821-5f8fe9471f4f" providerId="ADAL" clId="{33E47FCE-97F3-49D0-8FE0-DF045C7228CA}" dt="2020-11-23T09:58:32.102" v="2586" actId="1076"/>
          <ac:picMkLst>
            <pc:docMk/>
            <pc:sldMk cId="0" sldId="324"/>
            <ac:picMk id="9" creationId="{E4F7A756-C5C0-40CC-B5A7-01703CAD64EB}"/>
          </ac:picMkLst>
        </pc:picChg>
        <pc:picChg chg="add mod">
          <ac:chgData name="Jakub Hájek" userId="671a7e7e-4afa-475c-9821-5f8fe9471f4f" providerId="ADAL" clId="{33E47FCE-97F3-49D0-8FE0-DF045C7228CA}" dt="2020-11-23T14:31:34.059" v="3644" actId="14100"/>
          <ac:picMkLst>
            <pc:docMk/>
            <pc:sldMk cId="0" sldId="324"/>
            <ac:picMk id="1028" creationId="{987A571F-5B08-4CDC-9EE0-78D9FE06B76E}"/>
          </ac:picMkLst>
        </pc:picChg>
      </pc:sldChg>
      <pc:sldChg chg="modSp del">
        <pc:chgData name="Jakub Hájek" userId="671a7e7e-4afa-475c-9821-5f8fe9471f4f" providerId="ADAL" clId="{33E47FCE-97F3-49D0-8FE0-DF045C7228CA}" dt="2020-11-22T15:18:47.269" v="1677" actId="2696"/>
        <pc:sldMkLst>
          <pc:docMk/>
          <pc:sldMk cId="0" sldId="325"/>
        </pc:sldMkLst>
        <pc:spChg chg="mod">
          <ac:chgData name="Jakub Hájek" userId="671a7e7e-4afa-475c-9821-5f8fe9471f4f" providerId="ADAL" clId="{33E47FCE-97F3-49D0-8FE0-DF045C7228CA}" dt="2020-11-22T12:42:54.615" v="268"/>
          <ac:spMkLst>
            <pc:docMk/>
            <pc:sldMk cId="0" sldId="325"/>
            <ac:spMk id="2" creationId="{00000000-0000-0000-0000-000000000000}"/>
          </ac:spMkLst>
        </pc:spChg>
      </pc:sldChg>
      <pc:sldChg chg="addSp delSp modSp">
        <pc:chgData name="Jakub Hájek" userId="671a7e7e-4afa-475c-9821-5f8fe9471f4f" providerId="ADAL" clId="{33E47FCE-97F3-49D0-8FE0-DF045C7228CA}" dt="2020-11-23T10:20:34.917" v="3123"/>
        <pc:sldMkLst>
          <pc:docMk/>
          <pc:sldMk cId="0" sldId="329"/>
        </pc:sldMkLst>
        <pc:spChg chg="add del">
          <ac:chgData name="Jakub Hájek" userId="671a7e7e-4afa-475c-9821-5f8fe9471f4f" providerId="ADAL" clId="{33E47FCE-97F3-49D0-8FE0-DF045C7228CA}" dt="2020-11-23T10:18:59.752" v="3101" actId="478"/>
          <ac:spMkLst>
            <pc:docMk/>
            <pc:sldMk cId="0" sldId="329"/>
            <ac:spMk id="5" creationId="{3D8719B3-7EB5-4B2A-9867-50F72F200BAC}"/>
          </ac:spMkLst>
        </pc:spChg>
        <pc:spChg chg="del">
          <ac:chgData name="Jakub Hájek" userId="671a7e7e-4afa-475c-9821-5f8fe9471f4f" providerId="ADAL" clId="{33E47FCE-97F3-49D0-8FE0-DF045C7228CA}" dt="2020-11-23T10:19:01.164" v="3102" actId="478"/>
          <ac:spMkLst>
            <pc:docMk/>
            <pc:sldMk cId="0" sldId="329"/>
            <ac:spMk id="6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3T10:20:34.917" v="3123"/>
          <ac:spMkLst>
            <pc:docMk/>
            <pc:sldMk cId="0" sldId="329"/>
            <ac:spMk id="8" creationId="{F85D6242-6056-44B1-B712-B91E89E95D47}"/>
          </ac:spMkLst>
        </pc:spChg>
        <pc:picChg chg="add mod">
          <ac:chgData name="Jakub Hájek" userId="671a7e7e-4afa-475c-9821-5f8fe9471f4f" providerId="ADAL" clId="{33E47FCE-97F3-49D0-8FE0-DF045C7228CA}" dt="2020-11-23T10:19:04.070" v="3103" actId="1076"/>
          <ac:picMkLst>
            <pc:docMk/>
            <pc:sldMk cId="0" sldId="329"/>
            <ac:picMk id="4" creationId="{CDCB7B66-4C23-4F3E-8E06-EBC5274DFF5F}"/>
          </ac:picMkLst>
        </pc:picChg>
      </pc:sldChg>
      <pc:sldChg chg="addSp delSp modSp">
        <pc:chgData name="Jakub Hájek" userId="671a7e7e-4afa-475c-9821-5f8fe9471f4f" providerId="ADAL" clId="{33E47FCE-97F3-49D0-8FE0-DF045C7228CA}" dt="2020-11-22T15:27:36.188" v="1863" actId="1076"/>
        <pc:sldMkLst>
          <pc:docMk/>
          <pc:sldMk cId="0" sldId="340"/>
        </pc:sldMkLst>
        <pc:spChg chg="add mod">
          <ac:chgData name="Jakub Hájek" userId="671a7e7e-4afa-475c-9821-5f8fe9471f4f" providerId="ADAL" clId="{33E47FCE-97F3-49D0-8FE0-DF045C7228CA}" dt="2020-11-22T15:27:13.042" v="1859" actId="478"/>
          <ac:spMkLst>
            <pc:docMk/>
            <pc:sldMk cId="0" sldId="340"/>
            <ac:spMk id="5" creationId="{90F74396-EABB-471D-9723-427D9E70D1D0}"/>
          </ac:spMkLst>
        </pc:spChg>
        <pc:picChg chg="del">
          <ac:chgData name="Jakub Hájek" userId="671a7e7e-4afa-475c-9821-5f8fe9471f4f" providerId="ADAL" clId="{33E47FCE-97F3-49D0-8FE0-DF045C7228CA}" dt="2020-11-22T15:27:13.042" v="1859" actId="478"/>
          <ac:picMkLst>
            <pc:docMk/>
            <pc:sldMk cId="0" sldId="340"/>
            <ac:picMk id="4" creationId="{00000000-0000-0000-0000-000000000000}"/>
          </ac:picMkLst>
        </pc:picChg>
        <pc:picChg chg="add mod">
          <ac:chgData name="Jakub Hájek" userId="671a7e7e-4afa-475c-9821-5f8fe9471f4f" providerId="ADAL" clId="{33E47FCE-97F3-49D0-8FE0-DF045C7228CA}" dt="2020-11-22T15:27:36.188" v="1863" actId="1076"/>
          <ac:picMkLst>
            <pc:docMk/>
            <pc:sldMk cId="0" sldId="340"/>
            <ac:picMk id="3074" creationId="{D3BA4A24-C069-44EA-AD97-44EAA211B9E1}"/>
          </ac:picMkLst>
        </pc:picChg>
      </pc:sldChg>
      <pc:sldChg chg="addSp delSp modSp">
        <pc:chgData name="Jakub Hájek" userId="671a7e7e-4afa-475c-9821-5f8fe9471f4f" providerId="ADAL" clId="{33E47FCE-97F3-49D0-8FE0-DF045C7228CA}" dt="2020-11-22T15:26:44.343" v="1854" actId="20577"/>
        <pc:sldMkLst>
          <pc:docMk/>
          <pc:sldMk cId="0" sldId="346"/>
        </pc:sldMkLst>
        <pc:spChg chg="mod">
          <ac:chgData name="Jakub Hájek" userId="671a7e7e-4afa-475c-9821-5f8fe9471f4f" providerId="ADAL" clId="{33E47FCE-97F3-49D0-8FE0-DF045C7228CA}" dt="2020-11-22T15:26:44.343" v="1854" actId="20577"/>
          <ac:spMkLst>
            <pc:docMk/>
            <pc:sldMk cId="0" sldId="346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4:31.341" v="1746" actId="20577"/>
          <ac:spMkLst>
            <pc:docMk/>
            <pc:sldMk cId="0" sldId="346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6:22.914" v="1840" actId="20577"/>
          <ac:spMkLst>
            <pc:docMk/>
            <pc:sldMk cId="0" sldId="346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4:42.945" v="1763" actId="20577"/>
          <ac:spMkLst>
            <pc:docMk/>
            <pc:sldMk cId="0" sldId="346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5:53.604" v="1799" actId="20577"/>
          <ac:spMkLst>
            <pc:docMk/>
            <pc:sldMk cId="0" sldId="346"/>
            <ac:spMk id="11" creationId="{00000000-0000-0000-0000-000000000000}"/>
          </ac:spMkLst>
        </pc:spChg>
        <pc:picChg chg="del">
          <ac:chgData name="Jakub Hájek" userId="671a7e7e-4afa-475c-9821-5f8fe9471f4f" providerId="ADAL" clId="{33E47FCE-97F3-49D0-8FE0-DF045C7228CA}" dt="2020-11-22T15:24:14.461" v="1716" actId="478"/>
          <ac:picMkLst>
            <pc:docMk/>
            <pc:sldMk cId="0" sldId="346"/>
            <ac:picMk id="3" creationId="{00000000-0000-0000-0000-000000000000}"/>
          </ac:picMkLst>
        </pc:picChg>
        <pc:picChg chg="add mod">
          <ac:chgData name="Jakub Hájek" userId="671a7e7e-4afa-475c-9821-5f8fe9471f4f" providerId="ADAL" clId="{33E47FCE-97F3-49D0-8FE0-DF045C7228CA}" dt="2020-11-22T15:24:23.536" v="1723" actId="1076"/>
          <ac:picMkLst>
            <pc:docMk/>
            <pc:sldMk cId="0" sldId="346"/>
            <ac:picMk id="5" creationId="{BBA05513-8200-45EE-A569-66F574E35AB4}"/>
          </ac:picMkLst>
        </pc:picChg>
      </pc:sldChg>
      <pc:sldChg chg="addSp delSp modSp">
        <pc:chgData name="Jakub Hájek" userId="671a7e7e-4afa-475c-9821-5f8fe9471f4f" providerId="ADAL" clId="{33E47FCE-97F3-49D0-8FE0-DF045C7228CA}" dt="2020-11-22T15:32:47.321" v="1984" actId="20577"/>
        <pc:sldMkLst>
          <pc:docMk/>
          <pc:sldMk cId="0" sldId="353"/>
        </pc:sldMkLst>
        <pc:spChg chg="mod">
          <ac:chgData name="Jakub Hájek" userId="671a7e7e-4afa-475c-9821-5f8fe9471f4f" providerId="ADAL" clId="{33E47FCE-97F3-49D0-8FE0-DF045C7228CA}" dt="2020-11-22T12:43:38.190" v="286" actId="20577"/>
          <ac:spMkLst>
            <pc:docMk/>
            <pc:sldMk cId="0" sldId="353"/>
            <ac:spMk id="2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2T15:32:31.703" v="1958" actId="1076"/>
          <ac:spMkLst>
            <pc:docMk/>
            <pc:sldMk cId="0" sldId="353"/>
            <ac:spMk id="3" creationId="{D611EAAB-CA66-4CD6-BAE5-F52DAD87B053}"/>
          </ac:spMkLst>
        </pc:spChg>
        <pc:spChg chg="del">
          <ac:chgData name="Jakub Hájek" userId="671a7e7e-4afa-475c-9821-5f8fe9471f4f" providerId="ADAL" clId="{33E47FCE-97F3-49D0-8FE0-DF045C7228CA}" dt="2020-11-22T15:31:43.349" v="1911" actId="478"/>
          <ac:spMkLst>
            <pc:docMk/>
            <pc:sldMk cId="0" sldId="353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32:24.627" v="1957" actId="20577"/>
          <ac:spMkLst>
            <pc:docMk/>
            <pc:sldMk cId="0" sldId="353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1:43.754" v="1912" actId="478"/>
          <ac:spMkLst>
            <pc:docMk/>
            <pc:sldMk cId="0" sldId="353"/>
            <ac:spMk id="9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1:42.829" v="1910" actId="478"/>
          <ac:spMkLst>
            <pc:docMk/>
            <pc:sldMk cId="0" sldId="353"/>
            <ac:spMk id="10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1:42.339" v="1909" actId="478"/>
          <ac:spMkLst>
            <pc:docMk/>
            <pc:sldMk cId="0" sldId="353"/>
            <ac:spMk id="11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2T15:32:31.703" v="1958" actId="1076"/>
          <ac:spMkLst>
            <pc:docMk/>
            <pc:sldMk cId="0" sldId="353"/>
            <ac:spMk id="12" creationId="{9FE0C2C3-5E43-4A54-B58E-4246EB06A9DE}"/>
          </ac:spMkLst>
        </pc:spChg>
        <pc:spChg chg="add mod">
          <ac:chgData name="Jakub Hájek" userId="671a7e7e-4afa-475c-9821-5f8fe9471f4f" providerId="ADAL" clId="{33E47FCE-97F3-49D0-8FE0-DF045C7228CA}" dt="2020-11-22T15:32:31.703" v="1958" actId="1076"/>
          <ac:spMkLst>
            <pc:docMk/>
            <pc:sldMk cId="0" sldId="353"/>
            <ac:spMk id="13" creationId="{9D472B86-2BBE-4E05-97A3-423F7D1D4E31}"/>
          </ac:spMkLst>
        </pc:spChg>
        <pc:spChg chg="add mod">
          <ac:chgData name="Jakub Hájek" userId="671a7e7e-4afa-475c-9821-5f8fe9471f4f" providerId="ADAL" clId="{33E47FCE-97F3-49D0-8FE0-DF045C7228CA}" dt="2020-11-22T15:32:43.222" v="1972" actId="20577"/>
          <ac:spMkLst>
            <pc:docMk/>
            <pc:sldMk cId="0" sldId="353"/>
            <ac:spMk id="14" creationId="{4B4374CD-5EEB-4264-B960-079C55992D39}"/>
          </ac:spMkLst>
        </pc:spChg>
        <pc:spChg chg="add mod">
          <ac:chgData name="Jakub Hájek" userId="671a7e7e-4afa-475c-9821-5f8fe9471f4f" providerId="ADAL" clId="{33E47FCE-97F3-49D0-8FE0-DF045C7228CA}" dt="2020-11-22T15:32:47.321" v="1984" actId="20577"/>
          <ac:spMkLst>
            <pc:docMk/>
            <pc:sldMk cId="0" sldId="353"/>
            <ac:spMk id="15" creationId="{F735AB63-2E47-49AC-B9F2-F4CBE15AB6A5}"/>
          </ac:spMkLst>
        </pc:spChg>
      </pc:sldChg>
      <pc:sldChg chg="modSp del">
        <pc:chgData name="Jakub Hájek" userId="671a7e7e-4afa-475c-9821-5f8fe9471f4f" providerId="ADAL" clId="{33E47FCE-97F3-49D0-8FE0-DF045C7228CA}" dt="2020-11-22T15:32:50.923" v="1985" actId="2696"/>
        <pc:sldMkLst>
          <pc:docMk/>
          <pc:sldMk cId="0" sldId="354"/>
        </pc:sldMkLst>
        <pc:spChg chg="mod">
          <ac:chgData name="Jakub Hájek" userId="671a7e7e-4afa-475c-9821-5f8fe9471f4f" providerId="ADAL" clId="{33E47FCE-97F3-49D0-8FE0-DF045C7228CA}" dt="2020-11-22T12:43:47.654" v="287"/>
          <ac:spMkLst>
            <pc:docMk/>
            <pc:sldMk cId="0" sldId="354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32:52.069" v="1986" actId="2696"/>
        <pc:sldMkLst>
          <pc:docMk/>
          <pc:sldMk cId="0" sldId="355"/>
        </pc:sldMkLst>
        <pc:spChg chg="mod">
          <ac:chgData name="Jakub Hájek" userId="671a7e7e-4afa-475c-9821-5f8fe9471f4f" providerId="ADAL" clId="{33E47FCE-97F3-49D0-8FE0-DF045C7228CA}" dt="2020-11-22T12:43:51.618" v="288"/>
          <ac:spMkLst>
            <pc:docMk/>
            <pc:sldMk cId="0" sldId="355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32:52.676" v="1987" actId="2696"/>
        <pc:sldMkLst>
          <pc:docMk/>
          <pc:sldMk cId="0" sldId="356"/>
        </pc:sldMkLst>
        <pc:spChg chg="mod">
          <ac:chgData name="Jakub Hájek" userId="671a7e7e-4afa-475c-9821-5f8fe9471f4f" providerId="ADAL" clId="{33E47FCE-97F3-49D0-8FE0-DF045C7228CA}" dt="2020-11-22T12:43:54.617" v="289"/>
          <ac:spMkLst>
            <pc:docMk/>
            <pc:sldMk cId="0" sldId="356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32:53.231" v="1988" actId="2696"/>
        <pc:sldMkLst>
          <pc:docMk/>
          <pc:sldMk cId="0" sldId="357"/>
        </pc:sldMkLst>
        <pc:spChg chg="mod">
          <ac:chgData name="Jakub Hájek" userId="671a7e7e-4afa-475c-9821-5f8fe9471f4f" providerId="ADAL" clId="{33E47FCE-97F3-49D0-8FE0-DF045C7228CA}" dt="2020-11-22T12:43:57.116" v="290"/>
          <ac:spMkLst>
            <pc:docMk/>
            <pc:sldMk cId="0" sldId="357"/>
            <ac:spMk id="2" creationId="{00000000-0000-0000-0000-000000000000}"/>
          </ac:spMkLst>
        </pc:spChg>
      </pc:sldChg>
      <pc:sldChg chg="delSp modSp">
        <pc:chgData name="Jakub Hájek" userId="671a7e7e-4afa-475c-9821-5f8fe9471f4f" providerId="ADAL" clId="{33E47FCE-97F3-49D0-8FE0-DF045C7228CA}" dt="2020-11-23T10:11:04.483" v="2957" actId="20577"/>
        <pc:sldMkLst>
          <pc:docMk/>
          <pc:sldMk cId="0" sldId="358"/>
        </pc:sldMkLst>
        <pc:spChg chg="mod">
          <ac:chgData name="Jakub Hájek" userId="671a7e7e-4afa-475c-9821-5f8fe9471f4f" providerId="ADAL" clId="{33E47FCE-97F3-49D0-8FE0-DF045C7228CA}" dt="2020-11-22T12:44:15.411" v="296"/>
          <ac:spMkLst>
            <pc:docMk/>
            <pc:sldMk cId="0" sldId="358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0:45.948" v="2943" actId="20577"/>
          <ac:spMkLst>
            <pc:docMk/>
            <pc:sldMk cId="0" sldId="358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0:21.270" v="2923" actId="20577"/>
          <ac:spMkLst>
            <pc:docMk/>
            <pc:sldMk cId="0" sldId="358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04.483" v="2957" actId="20577"/>
          <ac:spMkLst>
            <pc:docMk/>
            <pc:sldMk cId="0" sldId="358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0:34.438" v="2936" actId="20577"/>
          <ac:spMkLst>
            <pc:docMk/>
            <pc:sldMk cId="0" sldId="358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0:30.318" v="2930" actId="20577"/>
          <ac:spMkLst>
            <pc:docMk/>
            <pc:sldMk cId="0" sldId="358"/>
            <ac:spMk id="11" creationId="{00000000-0000-0000-0000-000000000000}"/>
          </ac:spMkLst>
        </pc:spChg>
        <pc:picChg chg="del">
          <ac:chgData name="Jakub Hájek" userId="671a7e7e-4afa-475c-9821-5f8fe9471f4f" providerId="ADAL" clId="{33E47FCE-97F3-49D0-8FE0-DF045C7228CA}" dt="2020-11-23T10:08:14.683" v="2844" actId="478"/>
          <ac:picMkLst>
            <pc:docMk/>
            <pc:sldMk cId="0" sldId="358"/>
            <ac:picMk id="6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3T10:08:16.860" v="2845" actId="478"/>
          <ac:picMkLst>
            <pc:docMk/>
            <pc:sldMk cId="0" sldId="358"/>
            <ac:picMk id="12" creationId="{00000000-0000-0000-0000-000000000000}"/>
          </ac:picMkLst>
        </pc:picChg>
      </pc:sldChg>
      <pc:sldChg chg="addSp delSp modSp">
        <pc:chgData name="Jakub Hájek" userId="671a7e7e-4afa-475c-9821-5f8fe9471f4f" providerId="ADAL" clId="{33E47FCE-97F3-49D0-8FE0-DF045C7228CA}" dt="2020-11-23T10:14:29.674" v="3080"/>
        <pc:sldMkLst>
          <pc:docMk/>
          <pc:sldMk cId="0" sldId="359"/>
        </pc:sldMkLst>
        <pc:spChg chg="mod">
          <ac:chgData name="Jakub Hájek" userId="671a7e7e-4afa-475c-9821-5f8fe9471f4f" providerId="ADAL" clId="{33E47FCE-97F3-49D0-8FE0-DF045C7228CA}" dt="2020-11-22T12:44:38.264" v="301"/>
          <ac:spMkLst>
            <pc:docMk/>
            <pc:sldMk cId="0" sldId="359"/>
            <ac:spMk id="2" creationId="{00000000-0000-0000-0000-000000000000}"/>
          </ac:spMkLst>
        </pc:spChg>
        <pc:spChg chg="add del">
          <ac:chgData name="Jakub Hájek" userId="671a7e7e-4afa-475c-9821-5f8fe9471f4f" providerId="ADAL" clId="{33E47FCE-97F3-49D0-8FE0-DF045C7228CA}" dt="2020-11-22T15:42:40.792" v="2181" actId="478"/>
          <ac:spMkLst>
            <pc:docMk/>
            <pc:sldMk cId="0" sldId="359"/>
            <ac:spMk id="3" creationId="{0E903939-50CA-4018-9707-03B6BE84E6D3}"/>
          </ac:spMkLst>
        </pc:spChg>
        <pc:spChg chg="add mod">
          <ac:chgData name="Jakub Hájek" userId="671a7e7e-4afa-475c-9821-5f8fe9471f4f" providerId="ADAL" clId="{33E47FCE-97F3-49D0-8FE0-DF045C7228CA}" dt="2020-11-23T10:13:42.109" v="3018" actId="20577"/>
          <ac:spMkLst>
            <pc:docMk/>
            <pc:sldMk cId="0" sldId="359"/>
            <ac:spMk id="5" creationId="{FB2334CB-9373-427A-AEEE-8E75F0CEA265}"/>
          </ac:spMkLst>
        </pc:spChg>
        <pc:spChg chg="add del">
          <ac:chgData name="Jakub Hájek" userId="671a7e7e-4afa-475c-9821-5f8fe9471f4f" providerId="ADAL" clId="{33E47FCE-97F3-49D0-8FE0-DF045C7228CA}" dt="2020-11-22T15:42:48.622" v="2183" actId="478"/>
          <ac:spMkLst>
            <pc:docMk/>
            <pc:sldMk cId="0" sldId="359"/>
            <ac:spMk id="6" creationId="{847C6AF8-85DD-4EB8-8A6B-F5341244C511}"/>
          </ac:spMkLst>
        </pc:spChg>
        <pc:spChg chg="add mod">
          <ac:chgData name="Jakub Hájek" userId="671a7e7e-4afa-475c-9821-5f8fe9471f4f" providerId="ADAL" clId="{33E47FCE-97F3-49D0-8FE0-DF045C7228CA}" dt="2020-11-23T10:14:29.674" v="3080"/>
          <ac:spMkLst>
            <pc:docMk/>
            <pc:sldMk cId="0" sldId="359"/>
            <ac:spMk id="7" creationId="{D30B794A-15EC-463B-BF87-334F32721D26}"/>
          </ac:spMkLst>
        </pc:spChg>
        <pc:spChg chg="add mod">
          <ac:chgData name="Jakub Hájek" userId="671a7e7e-4afa-475c-9821-5f8fe9471f4f" providerId="ADAL" clId="{33E47FCE-97F3-49D0-8FE0-DF045C7228CA}" dt="2020-11-23T10:13:36.001" v="3006" actId="20577"/>
          <ac:spMkLst>
            <pc:docMk/>
            <pc:sldMk cId="0" sldId="359"/>
            <ac:spMk id="9" creationId="{459AE1CF-50A3-44DB-9F1B-41720C93EB05}"/>
          </ac:spMkLst>
        </pc:spChg>
        <pc:picChg chg="del">
          <ac:chgData name="Jakub Hájek" userId="671a7e7e-4afa-475c-9821-5f8fe9471f4f" providerId="ADAL" clId="{33E47FCE-97F3-49D0-8FE0-DF045C7228CA}" dt="2020-11-22T15:41:23.337" v="2128" actId="478"/>
          <ac:picMkLst>
            <pc:docMk/>
            <pc:sldMk cId="0" sldId="359"/>
            <ac:picMk id="4" creationId="{00000000-0000-0000-0000-000000000000}"/>
          </ac:picMkLst>
        </pc:picChg>
        <pc:picChg chg="add mod">
          <ac:chgData name="Jakub Hájek" userId="671a7e7e-4afa-475c-9821-5f8fe9471f4f" providerId="ADAL" clId="{33E47FCE-97F3-49D0-8FE0-DF045C7228CA}" dt="2020-11-22T15:43:02.491" v="2186" actId="1076"/>
          <ac:picMkLst>
            <pc:docMk/>
            <pc:sldMk cId="0" sldId="359"/>
            <ac:picMk id="5126" creationId="{8D9F4084-EA68-4290-B674-2AE77FB26BE4}"/>
          </ac:picMkLst>
        </pc:picChg>
      </pc:sldChg>
      <pc:sldChg chg="addSp delSp modSp">
        <pc:chgData name="Jakub Hájek" userId="671a7e7e-4afa-475c-9821-5f8fe9471f4f" providerId="ADAL" clId="{33E47FCE-97F3-49D0-8FE0-DF045C7228CA}" dt="2020-11-23T10:13:08.961" v="2989"/>
        <pc:sldMkLst>
          <pc:docMk/>
          <pc:sldMk cId="0" sldId="360"/>
        </pc:sldMkLst>
        <pc:spChg chg="mod">
          <ac:chgData name="Jakub Hájek" userId="671a7e7e-4afa-475c-9821-5f8fe9471f4f" providerId="ADAL" clId="{33E47FCE-97F3-49D0-8FE0-DF045C7228CA}" dt="2020-11-22T12:44:20.010" v="297"/>
          <ac:spMkLst>
            <pc:docMk/>
            <pc:sldMk cId="0" sldId="360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56.877" v="2972"/>
          <ac:spMkLst>
            <pc:docMk/>
            <pc:sldMk cId="0" sldId="360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15.346" v="2958"/>
          <ac:spMkLst>
            <pc:docMk/>
            <pc:sldMk cId="0" sldId="360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2:10.844" v="2976"/>
          <ac:spMkLst>
            <pc:docMk/>
            <pc:sldMk cId="0" sldId="360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44.998" v="2968"/>
          <ac:spMkLst>
            <pc:docMk/>
            <pc:sldMk cId="0" sldId="360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32.098" v="2964"/>
          <ac:spMkLst>
            <pc:docMk/>
            <pc:sldMk cId="0" sldId="360"/>
            <ac:spMk id="11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3T10:13:08.961" v="2989"/>
          <ac:spMkLst>
            <pc:docMk/>
            <pc:sldMk cId="0" sldId="360"/>
            <ac:spMk id="14" creationId="{D813EE79-D2B5-4030-B17B-CBC1640315EC}"/>
          </ac:spMkLst>
        </pc:spChg>
        <pc:picChg chg="del">
          <ac:chgData name="Jakub Hájek" userId="671a7e7e-4afa-475c-9821-5f8fe9471f4f" providerId="ADAL" clId="{33E47FCE-97F3-49D0-8FE0-DF045C7228CA}" dt="2020-11-23T10:08:19.482" v="2847" actId="478"/>
          <ac:picMkLst>
            <pc:docMk/>
            <pc:sldMk cId="0" sldId="360"/>
            <ac:picMk id="12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3T10:08:18.842" v="2846" actId="478"/>
          <ac:picMkLst>
            <pc:docMk/>
            <pc:sldMk cId="0" sldId="360"/>
            <ac:picMk id="13" creationId="{00000000-0000-0000-0000-000000000000}"/>
          </ac:picMkLst>
        </pc:picChg>
      </pc:sldChg>
      <pc:sldChg chg="addSp delSp modSp">
        <pc:chgData name="Jakub Hájek" userId="671a7e7e-4afa-475c-9821-5f8fe9471f4f" providerId="ADAL" clId="{33E47FCE-97F3-49D0-8FE0-DF045C7228CA}" dt="2020-11-23T10:13:11.222" v="2990"/>
        <pc:sldMkLst>
          <pc:docMk/>
          <pc:sldMk cId="0" sldId="361"/>
        </pc:sldMkLst>
        <pc:spChg chg="mod">
          <ac:chgData name="Jakub Hájek" userId="671a7e7e-4afa-475c-9821-5f8fe9471f4f" providerId="ADAL" clId="{33E47FCE-97F3-49D0-8FE0-DF045C7228CA}" dt="2020-11-22T12:44:23.180" v="298"/>
          <ac:spMkLst>
            <pc:docMk/>
            <pc:sldMk cId="0" sldId="361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59.771" v="2973"/>
          <ac:spMkLst>
            <pc:docMk/>
            <pc:sldMk cId="0" sldId="361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17.264" v="2959"/>
          <ac:spMkLst>
            <pc:docMk/>
            <pc:sldMk cId="0" sldId="361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2:13.113" v="2977"/>
          <ac:spMkLst>
            <pc:docMk/>
            <pc:sldMk cId="0" sldId="361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47.268" v="2969"/>
          <ac:spMkLst>
            <pc:docMk/>
            <pc:sldMk cId="0" sldId="361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34.732" v="2965"/>
          <ac:spMkLst>
            <pc:docMk/>
            <pc:sldMk cId="0" sldId="361"/>
            <ac:spMk id="11" creationId="{00000000-0000-0000-0000-000000000000}"/>
          </ac:spMkLst>
        </pc:spChg>
        <pc:spChg chg="add">
          <ac:chgData name="Jakub Hájek" userId="671a7e7e-4afa-475c-9821-5f8fe9471f4f" providerId="ADAL" clId="{33E47FCE-97F3-49D0-8FE0-DF045C7228CA}" dt="2020-11-23T10:13:11.222" v="2990"/>
          <ac:spMkLst>
            <pc:docMk/>
            <pc:sldMk cId="0" sldId="361"/>
            <ac:spMk id="14" creationId="{28C5A141-9DF0-4C2B-92FD-A8F1D62DE18B}"/>
          </ac:spMkLst>
        </pc:spChg>
        <pc:picChg chg="del">
          <ac:chgData name="Jakub Hájek" userId="671a7e7e-4afa-475c-9821-5f8fe9471f4f" providerId="ADAL" clId="{33E47FCE-97F3-49D0-8FE0-DF045C7228CA}" dt="2020-11-23T10:08:22.100" v="2849" actId="478"/>
          <ac:picMkLst>
            <pc:docMk/>
            <pc:sldMk cId="0" sldId="361"/>
            <ac:picMk id="12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3T10:08:21.617" v="2848" actId="478"/>
          <ac:picMkLst>
            <pc:docMk/>
            <pc:sldMk cId="0" sldId="361"/>
            <ac:picMk id="13" creationId="{00000000-0000-0000-0000-000000000000}"/>
          </ac:picMkLst>
        </pc:picChg>
      </pc:sldChg>
      <pc:sldChg chg="addSp delSp modSp">
        <pc:chgData name="Jakub Hájek" userId="671a7e7e-4afa-475c-9821-5f8fe9471f4f" providerId="ADAL" clId="{33E47FCE-97F3-49D0-8FE0-DF045C7228CA}" dt="2020-11-23T10:13:11.950" v="2991"/>
        <pc:sldMkLst>
          <pc:docMk/>
          <pc:sldMk cId="0" sldId="362"/>
        </pc:sldMkLst>
        <pc:spChg chg="mod">
          <ac:chgData name="Jakub Hájek" userId="671a7e7e-4afa-475c-9821-5f8fe9471f4f" providerId="ADAL" clId="{33E47FCE-97F3-49D0-8FE0-DF045C7228CA}" dt="2020-11-22T12:44:26.779" v="299"/>
          <ac:spMkLst>
            <pc:docMk/>
            <pc:sldMk cId="0" sldId="362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2:02.218" v="2974"/>
          <ac:spMkLst>
            <pc:docMk/>
            <pc:sldMk cId="0" sldId="362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19.295" v="2960"/>
          <ac:spMkLst>
            <pc:docMk/>
            <pc:sldMk cId="0" sldId="362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2:15.165" v="2978"/>
          <ac:spMkLst>
            <pc:docMk/>
            <pc:sldMk cId="0" sldId="362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49.484" v="2970"/>
          <ac:spMkLst>
            <pc:docMk/>
            <pc:sldMk cId="0" sldId="362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36.837" v="2966"/>
          <ac:spMkLst>
            <pc:docMk/>
            <pc:sldMk cId="0" sldId="362"/>
            <ac:spMk id="11" creationId="{00000000-0000-0000-0000-000000000000}"/>
          </ac:spMkLst>
        </pc:spChg>
        <pc:spChg chg="add">
          <ac:chgData name="Jakub Hájek" userId="671a7e7e-4afa-475c-9821-5f8fe9471f4f" providerId="ADAL" clId="{33E47FCE-97F3-49D0-8FE0-DF045C7228CA}" dt="2020-11-23T10:13:11.950" v="2991"/>
          <ac:spMkLst>
            <pc:docMk/>
            <pc:sldMk cId="0" sldId="362"/>
            <ac:spMk id="14" creationId="{5C139BF8-FD5B-4429-A594-12FCC2F74B1E}"/>
          </ac:spMkLst>
        </pc:spChg>
        <pc:picChg chg="del">
          <ac:chgData name="Jakub Hájek" userId="671a7e7e-4afa-475c-9821-5f8fe9471f4f" providerId="ADAL" clId="{33E47FCE-97F3-49D0-8FE0-DF045C7228CA}" dt="2020-11-23T10:08:24.639" v="2851" actId="478"/>
          <ac:picMkLst>
            <pc:docMk/>
            <pc:sldMk cId="0" sldId="362"/>
            <ac:picMk id="12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3T10:08:24.139" v="2850" actId="478"/>
          <ac:picMkLst>
            <pc:docMk/>
            <pc:sldMk cId="0" sldId="362"/>
            <ac:picMk id="13" creationId="{00000000-0000-0000-0000-000000000000}"/>
          </ac:picMkLst>
        </pc:picChg>
      </pc:sldChg>
      <pc:sldChg chg="addSp delSp modSp">
        <pc:chgData name="Jakub Hájek" userId="671a7e7e-4afa-475c-9821-5f8fe9471f4f" providerId="ADAL" clId="{33E47FCE-97F3-49D0-8FE0-DF045C7228CA}" dt="2020-11-23T10:13:12.886" v="2992"/>
        <pc:sldMkLst>
          <pc:docMk/>
          <pc:sldMk cId="0" sldId="363"/>
        </pc:sldMkLst>
        <pc:spChg chg="mod">
          <ac:chgData name="Jakub Hájek" userId="671a7e7e-4afa-475c-9821-5f8fe9471f4f" providerId="ADAL" clId="{33E47FCE-97F3-49D0-8FE0-DF045C7228CA}" dt="2020-11-22T12:44:31.229" v="300"/>
          <ac:spMkLst>
            <pc:docMk/>
            <pc:sldMk cId="0" sldId="363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2:04.177" v="2975"/>
          <ac:spMkLst>
            <pc:docMk/>
            <pc:sldMk cId="0" sldId="363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21.369" v="2961"/>
          <ac:spMkLst>
            <pc:docMk/>
            <pc:sldMk cId="0" sldId="363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2:17.271" v="2979"/>
          <ac:spMkLst>
            <pc:docMk/>
            <pc:sldMk cId="0" sldId="363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51.850" v="2971"/>
          <ac:spMkLst>
            <pc:docMk/>
            <pc:sldMk cId="0" sldId="363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11:39.374" v="2967"/>
          <ac:spMkLst>
            <pc:docMk/>
            <pc:sldMk cId="0" sldId="363"/>
            <ac:spMk id="11" creationId="{00000000-0000-0000-0000-000000000000}"/>
          </ac:spMkLst>
        </pc:spChg>
        <pc:spChg chg="add">
          <ac:chgData name="Jakub Hájek" userId="671a7e7e-4afa-475c-9821-5f8fe9471f4f" providerId="ADAL" clId="{33E47FCE-97F3-49D0-8FE0-DF045C7228CA}" dt="2020-11-23T10:13:12.886" v="2992"/>
          <ac:spMkLst>
            <pc:docMk/>
            <pc:sldMk cId="0" sldId="363"/>
            <ac:spMk id="14" creationId="{D9DB5369-6F66-4531-B751-615E991D902B}"/>
          </ac:spMkLst>
        </pc:spChg>
        <pc:picChg chg="del">
          <ac:chgData name="Jakub Hájek" userId="671a7e7e-4afa-475c-9821-5f8fe9471f4f" providerId="ADAL" clId="{33E47FCE-97F3-49D0-8FE0-DF045C7228CA}" dt="2020-11-23T10:08:26.997" v="2853" actId="478"/>
          <ac:picMkLst>
            <pc:docMk/>
            <pc:sldMk cId="0" sldId="363"/>
            <ac:picMk id="12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3T10:08:26.435" v="2852" actId="478"/>
          <ac:picMkLst>
            <pc:docMk/>
            <pc:sldMk cId="0" sldId="363"/>
            <ac:picMk id="13" creationId="{00000000-0000-0000-0000-000000000000}"/>
          </ac:picMkLst>
        </pc:picChg>
      </pc:sldChg>
      <pc:sldChg chg="addSp delSp modSp">
        <pc:chgData name="Jakub Hájek" userId="671a7e7e-4afa-475c-9821-5f8fe9471f4f" providerId="ADAL" clId="{33E47FCE-97F3-49D0-8FE0-DF045C7228CA}" dt="2020-11-23T10:12:55.587" v="2987"/>
        <pc:sldMkLst>
          <pc:docMk/>
          <pc:sldMk cId="0" sldId="365"/>
        </pc:sldMkLst>
        <pc:spChg chg="mod">
          <ac:chgData name="Jakub Hájek" userId="671a7e7e-4afa-475c-9821-5f8fe9471f4f" providerId="ADAL" clId="{33E47FCE-97F3-49D0-8FE0-DF045C7228CA}" dt="2020-11-22T15:34:17.330" v="2033" actId="1076"/>
          <ac:spMkLst>
            <pc:docMk/>
            <pc:sldMk cId="0" sldId="365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37:33.934" v="2125" actId="27636"/>
          <ac:spMkLst>
            <pc:docMk/>
            <pc:sldMk cId="0" sldId="365"/>
            <ac:spMk id="8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3T10:12:55.587" v="2987"/>
          <ac:spMkLst>
            <pc:docMk/>
            <pc:sldMk cId="0" sldId="365"/>
            <ac:spMk id="9" creationId="{F0B53075-A31B-4E9F-9677-CB2570CC2D1F}"/>
          </ac:spMkLst>
        </pc:spChg>
        <pc:spChg chg="del">
          <ac:chgData name="Jakub Hájek" userId="671a7e7e-4afa-475c-9821-5f8fe9471f4f" providerId="ADAL" clId="{33E47FCE-97F3-49D0-8FE0-DF045C7228CA}" dt="2020-11-22T15:35:05.677" v="2096" actId="478"/>
          <ac:spMkLst>
            <pc:docMk/>
            <pc:sldMk cId="0" sldId="365"/>
            <ac:spMk id="14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5:06.176" v="2097" actId="478"/>
          <ac:spMkLst>
            <pc:docMk/>
            <pc:sldMk cId="0" sldId="365"/>
            <ac:spMk id="15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5:04.533" v="2094" actId="478"/>
          <ac:spMkLst>
            <pc:docMk/>
            <pc:sldMk cId="0" sldId="365"/>
            <ac:spMk id="16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5:05.032" v="2095" actId="478"/>
          <ac:spMkLst>
            <pc:docMk/>
            <pc:sldMk cId="0" sldId="365"/>
            <ac:spMk id="17" creationId="{00000000-0000-0000-0000-000000000000}"/>
          </ac:spMkLst>
        </pc:spChg>
        <pc:picChg chg="del">
          <ac:chgData name="Jakub Hájek" userId="671a7e7e-4afa-475c-9821-5f8fe9471f4f" providerId="ADAL" clId="{33E47FCE-97F3-49D0-8FE0-DF045C7228CA}" dt="2020-11-22T15:34:15.866" v="2032" actId="478"/>
          <ac:picMkLst>
            <pc:docMk/>
            <pc:sldMk cId="0" sldId="365"/>
            <ac:picMk id="20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2T15:35:07.452" v="2100" actId="478"/>
          <ac:picMkLst>
            <pc:docMk/>
            <pc:sldMk cId="0" sldId="365"/>
            <ac:picMk id="21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2T15:35:06.589" v="2098" actId="478"/>
          <ac:picMkLst>
            <pc:docMk/>
            <pc:sldMk cId="0" sldId="365"/>
            <ac:picMk id="22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2T15:35:07.017" v="2099" actId="478"/>
          <ac:picMkLst>
            <pc:docMk/>
            <pc:sldMk cId="0" sldId="365"/>
            <ac:picMk id="23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2T15:35:08.359" v="2102" actId="478"/>
          <ac:picMkLst>
            <pc:docMk/>
            <pc:sldMk cId="0" sldId="365"/>
            <ac:picMk id="24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2T15:35:07.931" v="2101" actId="478"/>
          <ac:picMkLst>
            <pc:docMk/>
            <pc:sldMk cId="0" sldId="365"/>
            <ac:picMk id="25" creationId="{00000000-0000-0000-0000-000000000000}"/>
          </ac:picMkLst>
        </pc:picChg>
        <pc:picChg chg="add mod">
          <ac:chgData name="Jakub Hájek" userId="671a7e7e-4afa-475c-9821-5f8fe9471f4f" providerId="ADAL" clId="{33E47FCE-97F3-49D0-8FE0-DF045C7228CA}" dt="2020-11-22T15:38:55.762" v="2127" actId="1076"/>
          <ac:picMkLst>
            <pc:docMk/>
            <pc:sldMk cId="0" sldId="365"/>
            <ac:picMk id="4098" creationId="{C48D201D-3B4D-447F-A3CB-60DAD7AB8B8B}"/>
          </ac:picMkLst>
        </pc:picChg>
      </pc:sldChg>
      <pc:sldChg chg="addSp delSp modSp">
        <pc:chgData name="Jakub Hájek" userId="671a7e7e-4afa-475c-9821-5f8fe9471f4f" providerId="ADAL" clId="{33E47FCE-97F3-49D0-8FE0-DF045C7228CA}" dt="2020-11-23T10:46:50.659" v="3575"/>
        <pc:sldMkLst>
          <pc:docMk/>
          <pc:sldMk cId="0" sldId="371"/>
        </pc:sldMkLst>
        <pc:spChg chg="mod">
          <ac:chgData name="Jakub Hájek" userId="671a7e7e-4afa-475c-9821-5f8fe9471f4f" providerId="ADAL" clId="{33E47FCE-97F3-49D0-8FE0-DF045C7228CA}" dt="2020-11-22T12:44:41.250" v="302"/>
          <ac:spMkLst>
            <pc:docMk/>
            <pc:sldMk cId="0" sldId="371"/>
            <ac:spMk id="2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3:29.814" v="2029" actId="478"/>
          <ac:spMkLst>
            <pc:docMk/>
            <pc:sldMk cId="0" sldId="371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33:27.600" v="2028" actId="20577"/>
          <ac:spMkLst>
            <pc:docMk/>
            <pc:sldMk cId="0" sldId="371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3:30.165" v="2030" actId="478"/>
          <ac:spMkLst>
            <pc:docMk/>
            <pc:sldMk cId="0" sldId="371"/>
            <ac:spMk id="9" creationId="{00000000-0000-0000-0000-000000000000}"/>
          </ac:spMkLst>
        </pc:spChg>
        <pc:picChg chg="add mod">
          <ac:chgData name="Jakub Hájek" userId="671a7e7e-4afa-475c-9821-5f8fe9471f4f" providerId="ADAL" clId="{33E47FCE-97F3-49D0-8FE0-DF045C7228CA}" dt="2020-11-23T10:15:23.615" v="3085" actId="1076"/>
          <ac:picMkLst>
            <pc:docMk/>
            <pc:sldMk cId="0" sldId="371"/>
            <ac:picMk id="4" creationId="{F93DFEEA-2527-4FD0-BE57-84EDC35E4DDF}"/>
          </ac:picMkLst>
        </pc:picChg>
        <pc:picChg chg="add del">
          <ac:chgData name="Jakub Hájek" userId="671a7e7e-4afa-475c-9821-5f8fe9471f4f" providerId="ADAL" clId="{33E47FCE-97F3-49D0-8FE0-DF045C7228CA}" dt="2020-11-23T10:46:50.659" v="3575"/>
          <ac:picMkLst>
            <pc:docMk/>
            <pc:sldMk cId="0" sldId="371"/>
            <ac:picMk id="4098" creationId="{C1275104-A5E0-4D92-8D24-5C6DD6B92608}"/>
          </ac:picMkLst>
        </pc:picChg>
      </pc:sldChg>
      <pc:sldChg chg="modSp del">
        <pc:chgData name="Jakub Hájek" userId="671a7e7e-4afa-475c-9821-5f8fe9471f4f" providerId="ADAL" clId="{33E47FCE-97F3-49D0-8FE0-DF045C7228CA}" dt="2020-11-22T16:49:49.071" v="2252" actId="2696"/>
        <pc:sldMkLst>
          <pc:docMk/>
          <pc:sldMk cId="0" sldId="375"/>
        </pc:sldMkLst>
        <pc:spChg chg="mod">
          <ac:chgData name="Jakub Hájek" userId="671a7e7e-4afa-475c-9821-5f8fe9471f4f" providerId="ADAL" clId="{33E47FCE-97F3-49D0-8FE0-DF045C7228CA}" dt="2020-11-22T12:42:40.936" v="263"/>
          <ac:spMkLst>
            <pc:docMk/>
            <pc:sldMk cId="0" sldId="375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6:49:48.379" v="2251" actId="2696"/>
        <pc:sldMkLst>
          <pc:docMk/>
          <pc:sldMk cId="0" sldId="376"/>
        </pc:sldMkLst>
        <pc:spChg chg="mod">
          <ac:chgData name="Jakub Hájek" userId="671a7e7e-4afa-475c-9821-5f8fe9471f4f" providerId="ADAL" clId="{33E47FCE-97F3-49D0-8FE0-DF045C7228CA}" dt="2020-11-22T12:42:43.605" v="264"/>
          <ac:spMkLst>
            <pc:docMk/>
            <pc:sldMk cId="0" sldId="376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6:49:47.296" v="2250" actId="2696"/>
        <pc:sldMkLst>
          <pc:docMk/>
          <pc:sldMk cId="0" sldId="377"/>
        </pc:sldMkLst>
        <pc:spChg chg="mod">
          <ac:chgData name="Jakub Hájek" userId="671a7e7e-4afa-475c-9821-5f8fe9471f4f" providerId="ADAL" clId="{33E47FCE-97F3-49D0-8FE0-DF045C7228CA}" dt="2020-11-22T12:42:45.788" v="265"/>
          <ac:spMkLst>
            <pc:docMk/>
            <pc:sldMk cId="0" sldId="377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6:49:45.411" v="2249" actId="2696"/>
        <pc:sldMkLst>
          <pc:docMk/>
          <pc:sldMk cId="0" sldId="378"/>
        </pc:sldMkLst>
        <pc:spChg chg="mod">
          <ac:chgData name="Jakub Hájek" userId="671a7e7e-4afa-475c-9821-5f8fe9471f4f" providerId="ADAL" clId="{33E47FCE-97F3-49D0-8FE0-DF045C7228CA}" dt="2020-11-22T12:42:49.277" v="266"/>
          <ac:spMkLst>
            <pc:docMk/>
            <pc:sldMk cId="0" sldId="378"/>
            <ac:spMk id="2" creationId="{00000000-0000-0000-0000-000000000000}"/>
          </ac:spMkLst>
        </pc:spChg>
      </pc:sldChg>
      <pc:sldChg chg="delSp modSp">
        <pc:chgData name="Jakub Hájek" userId="671a7e7e-4afa-475c-9821-5f8fe9471f4f" providerId="ADAL" clId="{33E47FCE-97F3-49D0-8FE0-DF045C7228CA}" dt="2020-11-23T10:28:39.876" v="3324"/>
        <pc:sldMkLst>
          <pc:docMk/>
          <pc:sldMk cId="0" sldId="379"/>
        </pc:sldMkLst>
        <pc:spChg chg="mod">
          <ac:chgData name="Jakub Hájek" userId="671a7e7e-4afa-475c-9821-5f8fe9471f4f" providerId="ADAL" clId="{33E47FCE-97F3-49D0-8FE0-DF045C7228CA}" dt="2020-11-22T12:42:24.123" v="259"/>
          <ac:spMkLst>
            <pc:docMk/>
            <pc:sldMk cId="0" sldId="379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27.698" v="3320"/>
          <ac:spMkLst>
            <pc:docMk/>
            <pc:sldMk cId="0" sldId="379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7:42.193" v="3304" actId="27636"/>
          <ac:spMkLst>
            <pc:docMk/>
            <pc:sldMk cId="0" sldId="379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39.876" v="3324"/>
          <ac:spMkLst>
            <pc:docMk/>
            <pc:sldMk cId="0" sldId="379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12.874" v="3316"/>
          <ac:spMkLst>
            <pc:docMk/>
            <pc:sldMk cId="0" sldId="379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7:55.196" v="3311" actId="20577"/>
          <ac:spMkLst>
            <pc:docMk/>
            <pc:sldMk cId="0" sldId="379"/>
            <ac:spMk id="11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6:50:13.449" v="2279" actId="478"/>
          <ac:spMkLst>
            <pc:docMk/>
            <pc:sldMk cId="0" sldId="379"/>
            <ac:spMk id="12" creationId="{00000000-0000-0000-0000-000000000000}"/>
          </ac:spMkLst>
        </pc:spChg>
      </pc:sldChg>
      <pc:sldChg chg="delSp modSp">
        <pc:chgData name="Jakub Hájek" userId="671a7e7e-4afa-475c-9821-5f8fe9471f4f" providerId="ADAL" clId="{33E47FCE-97F3-49D0-8FE0-DF045C7228CA}" dt="2020-11-23T10:28:42.611" v="3325"/>
        <pc:sldMkLst>
          <pc:docMk/>
          <pc:sldMk cId="0" sldId="380"/>
        </pc:sldMkLst>
        <pc:spChg chg="mod">
          <ac:chgData name="Jakub Hájek" userId="671a7e7e-4afa-475c-9821-5f8fe9471f4f" providerId="ADAL" clId="{33E47FCE-97F3-49D0-8FE0-DF045C7228CA}" dt="2020-11-22T12:42:26.805" v="260"/>
          <ac:spMkLst>
            <pc:docMk/>
            <pc:sldMk cId="0" sldId="380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30.681" v="3321"/>
          <ac:spMkLst>
            <pc:docMk/>
            <pc:sldMk cId="0" sldId="380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7:43.847" v="3306" actId="27636"/>
          <ac:spMkLst>
            <pc:docMk/>
            <pc:sldMk cId="0" sldId="380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42.611" v="3325"/>
          <ac:spMkLst>
            <pc:docMk/>
            <pc:sldMk cId="0" sldId="380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15.740" v="3317"/>
          <ac:spMkLst>
            <pc:docMk/>
            <pc:sldMk cId="0" sldId="380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7:58.911" v="3313" actId="20577"/>
          <ac:spMkLst>
            <pc:docMk/>
            <pc:sldMk cId="0" sldId="380"/>
            <ac:spMk id="11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6:50:11.296" v="2278" actId="478"/>
          <ac:spMkLst>
            <pc:docMk/>
            <pc:sldMk cId="0" sldId="380"/>
            <ac:spMk id="12" creationId="{00000000-0000-0000-0000-000000000000}"/>
          </ac:spMkLst>
        </pc:spChg>
      </pc:sldChg>
      <pc:sldChg chg="delSp modSp">
        <pc:chgData name="Jakub Hájek" userId="671a7e7e-4afa-475c-9821-5f8fe9471f4f" providerId="ADAL" clId="{33E47FCE-97F3-49D0-8FE0-DF045C7228CA}" dt="2020-11-23T10:28:44.728" v="3326"/>
        <pc:sldMkLst>
          <pc:docMk/>
          <pc:sldMk cId="0" sldId="381"/>
        </pc:sldMkLst>
        <pc:spChg chg="mod">
          <ac:chgData name="Jakub Hájek" userId="671a7e7e-4afa-475c-9821-5f8fe9471f4f" providerId="ADAL" clId="{33E47FCE-97F3-49D0-8FE0-DF045C7228CA}" dt="2020-11-22T12:42:29.861" v="261"/>
          <ac:spMkLst>
            <pc:docMk/>
            <pc:sldMk cId="0" sldId="381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32.668" v="3322"/>
          <ac:spMkLst>
            <pc:docMk/>
            <pc:sldMk cId="0" sldId="381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7:45.481" v="3308" actId="27636"/>
          <ac:spMkLst>
            <pc:docMk/>
            <pc:sldMk cId="0" sldId="381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44.728" v="3326"/>
          <ac:spMkLst>
            <pc:docMk/>
            <pc:sldMk cId="0" sldId="381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18.657" v="3318"/>
          <ac:spMkLst>
            <pc:docMk/>
            <pc:sldMk cId="0" sldId="381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0:28:01.469" v="3314"/>
          <ac:spMkLst>
            <pc:docMk/>
            <pc:sldMk cId="0" sldId="381"/>
            <ac:spMk id="11" creationId="{00000000-0000-0000-0000-000000000000}"/>
          </ac:spMkLst>
        </pc:spChg>
        <pc:spChg chg="del mod">
          <ac:chgData name="Jakub Hájek" userId="671a7e7e-4afa-475c-9821-5f8fe9471f4f" providerId="ADAL" clId="{33E47FCE-97F3-49D0-8FE0-DF045C7228CA}" dt="2020-11-22T16:50:04.655" v="2277" actId="478"/>
          <ac:spMkLst>
            <pc:docMk/>
            <pc:sldMk cId="0" sldId="381"/>
            <ac:spMk id="1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18:45.995" v="1676" actId="2696"/>
        <pc:sldMkLst>
          <pc:docMk/>
          <pc:sldMk cId="0" sldId="382"/>
        </pc:sldMkLst>
        <pc:spChg chg="mod">
          <ac:chgData name="Jakub Hájek" userId="671a7e7e-4afa-475c-9821-5f8fe9471f4f" providerId="ADAL" clId="{33E47FCE-97F3-49D0-8FE0-DF045C7228CA}" dt="2020-11-22T12:42:56.914" v="269"/>
          <ac:spMkLst>
            <pc:docMk/>
            <pc:sldMk cId="0" sldId="382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18:44.781" v="1675" actId="2696"/>
        <pc:sldMkLst>
          <pc:docMk/>
          <pc:sldMk cId="0" sldId="383"/>
        </pc:sldMkLst>
        <pc:spChg chg="mod">
          <ac:chgData name="Jakub Hájek" userId="671a7e7e-4afa-475c-9821-5f8fe9471f4f" providerId="ADAL" clId="{33E47FCE-97F3-49D0-8FE0-DF045C7228CA}" dt="2020-11-22T12:42:59.119" v="270"/>
          <ac:spMkLst>
            <pc:docMk/>
            <pc:sldMk cId="0" sldId="383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18:43.605" v="1674" actId="2696"/>
        <pc:sldMkLst>
          <pc:docMk/>
          <pc:sldMk cId="0" sldId="384"/>
        </pc:sldMkLst>
        <pc:spChg chg="mod">
          <ac:chgData name="Jakub Hájek" userId="671a7e7e-4afa-475c-9821-5f8fe9471f4f" providerId="ADAL" clId="{33E47FCE-97F3-49D0-8FE0-DF045C7228CA}" dt="2020-11-22T12:43:01.441" v="271"/>
          <ac:spMkLst>
            <pc:docMk/>
            <pc:sldMk cId="0" sldId="384"/>
            <ac:spMk id="2" creationId="{00000000-0000-0000-0000-000000000000}"/>
          </ac:spMkLst>
        </pc:spChg>
      </pc:sldChg>
      <pc:sldChg chg="modSp setBg">
        <pc:chgData name="Jakub Hájek" userId="671a7e7e-4afa-475c-9821-5f8fe9471f4f" providerId="ADAL" clId="{33E47FCE-97F3-49D0-8FE0-DF045C7228CA}" dt="2020-11-23T13:46:37.394" v="3637" actId="20577"/>
        <pc:sldMkLst>
          <pc:docMk/>
          <pc:sldMk cId="0" sldId="385"/>
        </pc:sldMkLst>
        <pc:spChg chg="mod">
          <ac:chgData name="Jakub Hájek" userId="671a7e7e-4afa-475c-9821-5f8fe9471f4f" providerId="ADAL" clId="{33E47FCE-97F3-49D0-8FE0-DF045C7228CA}" dt="2020-11-23T13:46:37.394" v="3637" actId="20577"/>
          <ac:spMkLst>
            <pc:docMk/>
            <pc:sldMk cId="0" sldId="385"/>
            <ac:spMk id="3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3T13:45:55.084" v="3595" actId="1076"/>
          <ac:spMkLst>
            <pc:docMk/>
            <pc:sldMk cId="0" sldId="385"/>
            <ac:spMk id="4" creationId="{00000000-0000-0000-0000-000000000000}"/>
          </ac:spMkLst>
        </pc:spChg>
      </pc:sldChg>
      <pc:sldChg chg="addSp delSp modSp">
        <pc:chgData name="Jakub Hájek" userId="671a7e7e-4afa-475c-9821-5f8fe9471f4f" providerId="ADAL" clId="{33E47FCE-97F3-49D0-8FE0-DF045C7228CA}" dt="2020-11-22T13:38:00.461" v="894" actId="478"/>
        <pc:sldMkLst>
          <pc:docMk/>
          <pc:sldMk cId="967354669" sldId="386"/>
        </pc:sldMkLst>
        <pc:spChg chg="mod">
          <ac:chgData name="Jakub Hájek" userId="671a7e7e-4afa-475c-9821-5f8fe9471f4f" providerId="ADAL" clId="{33E47FCE-97F3-49D0-8FE0-DF045C7228CA}" dt="2020-11-22T12:38:40.593" v="168"/>
          <ac:spMkLst>
            <pc:docMk/>
            <pc:sldMk cId="967354669" sldId="386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7:55.226" v="876"/>
          <ac:spMkLst>
            <pc:docMk/>
            <pc:sldMk cId="967354669" sldId="386"/>
            <ac:spMk id="5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6:51.957" v="860"/>
          <ac:spMkLst>
            <pc:docMk/>
            <pc:sldMk cId="967354669" sldId="386"/>
            <ac:spMk id="6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4:26.067" v="817"/>
          <ac:spMkLst>
            <pc:docMk/>
            <pc:sldMk cId="967354669" sldId="386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4:00.863" v="799"/>
          <ac:spMkLst>
            <pc:docMk/>
            <pc:sldMk cId="967354669" sldId="386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8:49.279" v="886"/>
          <ac:spMkLst>
            <pc:docMk/>
            <pc:sldMk cId="967354669" sldId="386"/>
            <ac:spMk id="9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2T13:33:28.583" v="891"/>
          <ac:spMkLst>
            <pc:docMk/>
            <pc:sldMk cId="967354669" sldId="386"/>
            <ac:spMk id="10" creationId="{0D606476-D1C9-48C5-A92B-9E92CA100A24}"/>
          </ac:spMkLst>
        </pc:spChg>
        <pc:graphicFrameChg chg="add del modGraphic">
          <ac:chgData name="Jakub Hájek" userId="671a7e7e-4afa-475c-9821-5f8fe9471f4f" providerId="ADAL" clId="{33E47FCE-97F3-49D0-8FE0-DF045C7228CA}" dt="2020-11-22T13:38:00.461" v="894" actId="478"/>
          <ac:graphicFrameMkLst>
            <pc:docMk/>
            <pc:sldMk cId="967354669" sldId="386"/>
            <ac:graphicFrameMk id="4" creationId="{8ED74330-3440-432B-A715-C0C538EA338D}"/>
          </ac:graphicFrameMkLst>
        </pc:graphicFrameChg>
      </pc:sldChg>
      <pc:sldChg chg="addSp modSp">
        <pc:chgData name="Jakub Hájek" userId="671a7e7e-4afa-475c-9821-5f8fe9471f4f" providerId="ADAL" clId="{33E47FCE-97F3-49D0-8FE0-DF045C7228CA}" dt="2020-11-22T14:03:21.324" v="1277"/>
        <pc:sldMkLst>
          <pc:docMk/>
          <pc:sldMk cId="3628761491" sldId="387"/>
        </pc:sldMkLst>
        <pc:spChg chg="mod">
          <ac:chgData name="Jakub Hájek" userId="671a7e7e-4afa-475c-9821-5f8fe9471f4f" providerId="ADAL" clId="{33E47FCE-97F3-49D0-8FE0-DF045C7228CA}" dt="2020-11-22T12:38:43.323" v="169"/>
          <ac:spMkLst>
            <pc:docMk/>
            <pc:sldMk cId="3628761491" sldId="387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7:58.161" v="877"/>
          <ac:spMkLst>
            <pc:docMk/>
            <pc:sldMk cId="3628761491" sldId="387"/>
            <ac:spMk id="5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6:54.458" v="861"/>
          <ac:spMkLst>
            <pc:docMk/>
            <pc:sldMk cId="3628761491" sldId="387"/>
            <ac:spMk id="6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4:29.199" v="818"/>
          <ac:spMkLst>
            <pc:docMk/>
            <pc:sldMk cId="3628761491" sldId="387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4:03.718" v="800"/>
          <ac:spMkLst>
            <pc:docMk/>
            <pc:sldMk cId="3628761491" sldId="387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8:52.048" v="887"/>
          <ac:spMkLst>
            <pc:docMk/>
            <pc:sldMk cId="3628761491" sldId="387"/>
            <ac:spMk id="9" creationId="{00000000-0000-0000-0000-000000000000}"/>
          </ac:spMkLst>
        </pc:spChg>
        <pc:spChg chg="add">
          <ac:chgData name="Jakub Hájek" userId="671a7e7e-4afa-475c-9821-5f8fe9471f4f" providerId="ADAL" clId="{33E47FCE-97F3-49D0-8FE0-DF045C7228CA}" dt="2020-11-22T14:03:21.324" v="1277"/>
          <ac:spMkLst>
            <pc:docMk/>
            <pc:sldMk cId="3628761491" sldId="387"/>
            <ac:spMk id="10" creationId="{A6298AE8-B4B0-42CC-9E5B-9C9BC7A3EE61}"/>
          </ac:spMkLst>
        </pc:spChg>
      </pc:sldChg>
      <pc:sldChg chg="addSp modSp">
        <pc:chgData name="Jakub Hájek" userId="671a7e7e-4afa-475c-9821-5f8fe9471f4f" providerId="ADAL" clId="{33E47FCE-97F3-49D0-8FE0-DF045C7228CA}" dt="2020-11-22T14:03:22.337" v="1278"/>
        <pc:sldMkLst>
          <pc:docMk/>
          <pc:sldMk cId="3426950296" sldId="388"/>
        </pc:sldMkLst>
        <pc:spChg chg="mod">
          <ac:chgData name="Jakub Hájek" userId="671a7e7e-4afa-475c-9821-5f8fe9471f4f" providerId="ADAL" clId="{33E47FCE-97F3-49D0-8FE0-DF045C7228CA}" dt="2020-11-22T12:38:46.146" v="170"/>
          <ac:spMkLst>
            <pc:docMk/>
            <pc:sldMk cId="3426950296" sldId="388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8:00.611" v="878"/>
          <ac:spMkLst>
            <pc:docMk/>
            <pc:sldMk cId="3426950296" sldId="388"/>
            <ac:spMk id="5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6:56.889" v="862"/>
          <ac:spMkLst>
            <pc:docMk/>
            <pc:sldMk cId="3426950296" sldId="388"/>
            <ac:spMk id="6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4:31.899" v="819"/>
          <ac:spMkLst>
            <pc:docMk/>
            <pc:sldMk cId="3426950296" sldId="388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4:07.139" v="801"/>
          <ac:spMkLst>
            <pc:docMk/>
            <pc:sldMk cId="3426950296" sldId="388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8:55.908" v="888"/>
          <ac:spMkLst>
            <pc:docMk/>
            <pc:sldMk cId="3426950296" sldId="388"/>
            <ac:spMk id="9" creationId="{00000000-0000-0000-0000-000000000000}"/>
          </ac:spMkLst>
        </pc:spChg>
        <pc:spChg chg="add">
          <ac:chgData name="Jakub Hájek" userId="671a7e7e-4afa-475c-9821-5f8fe9471f4f" providerId="ADAL" clId="{33E47FCE-97F3-49D0-8FE0-DF045C7228CA}" dt="2020-11-22T14:03:22.337" v="1278"/>
          <ac:spMkLst>
            <pc:docMk/>
            <pc:sldMk cId="3426950296" sldId="388"/>
            <ac:spMk id="10" creationId="{B4659CA6-93AB-43A2-A3A1-051D5C5339E1}"/>
          </ac:spMkLst>
        </pc:spChg>
      </pc:sldChg>
      <pc:sldChg chg="addSp modSp">
        <pc:chgData name="Jakub Hájek" userId="671a7e7e-4afa-475c-9821-5f8fe9471f4f" providerId="ADAL" clId="{33E47FCE-97F3-49D0-8FE0-DF045C7228CA}" dt="2020-11-22T14:03:23.971" v="1279"/>
        <pc:sldMkLst>
          <pc:docMk/>
          <pc:sldMk cId="2652284092" sldId="389"/>
        </pc:sldMkLst>
        <pc:spChg chg="mod">
          <ac:chgData name="Jakub Hájek" userId="671a7e7e-4afa-475c-9821-5f8fe9471f4f" providerId="ADAL" clId="{33E47FCE-97F3-49D0-8FE0-DF045C7228CA}" dt="2020-11-22T12:38:48.540" v="171"/>
          <ac:spMkLst>
            <pc:docMk/>
            <pc:sldMk cId="2652284092" sldId="389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8:02.913" v="879"/>
          <ac:spMkLst>
            <pc:docMk/>
            <pc:sldMk cId="2652284092" sldId="389"/>
            <ac:spMk id="5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6:59.768" v="863"/>
          <ac:spMkLst>
            <pc:docMk/>
            <pc:sldMk cId="2652284092" sldId="389"/>
            <ac:spMk id="6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4:34.309" v="820"/>
          <ac:spMkLst>
            <pc:docMk/>
            <pc:sldMk cId="2652284092" sldId="389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4:09.906" v="802"/>
          <ac:spMkLst>
            <pc:docMk/>
            <pc:sldMk cId="2652284092" sldId="389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28:59.795" v="889"/>
          <ac:spMkLst>
            <pc:docMk/>
            <pc:sldMk cId="2652284092" sldId="389"/>
            <ac:spMk id="9" creationId="{00000000-0000-0000-0000-000000000000}"/>
          </ac:spMkLst>
        </pc:spChg>
        <pc:spChg chg="add">
          <ac:chgData name="Jakub Hájek" userId="671a7e7e-4afa-475c-9821-5f8fe9471f4f" providerId="ADAL" clId="{33E47FCE-97F3-49D0-8FE0-DF045C7228CA}" dt="2020-11-22T14:03:23.971" v="1279"/>
          <ac:spMkLst>
            <pc:docMk/>
            <pc:sldMk cId="2652284092" sldId="389"/>
            <ac:spMk id="10" creationId="{B8657438-2FF3-49E2-929E-CF43E7AE0F6C}"/>
          </ac:spMkLst>
        </pc:spChg>
      </pc:sldChg>
      <pc:sldChg chg="modSp">
        <pc:chgData name="Jakub Hájek" userId="671a7e7e-4afa-475c-9821-5f8fe9471f4f" providerId="ADAL" clId="{33E47FCE-97F3-49D0-8FE0-DF045C7228CA}" dt="2020-11-22T13:59:19.541" v="1136" actId="20577"/>
        <pc:sldMkLst>
          <pc:docMk/>
          <pc:sldMk cId="2319362885" sldId="390"/>
        </pc:sldMkLst>
        <pc:spChg chg="mod">
          <ac:chgData name="Jakub Hájek" userId="671a7e7e-4afa-475c-9821-5f8fe9471f4f" providerId="ADAL" clId="{33E47FCE-97F3-49D0-8FE0-DF045C7228CA}" dt="2020-11-22T12:40:39.334" v="226"/>
          <ac:spMkLst>
            <pc:docMk/>
            <pc:sldMk cId="2319362885" sldId="390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9:19.541" v="1136" actId="20577"/>
          <ac:spMkLst>
            <pc:docMk/>
            <pc:sldMk cId="2319362885" sldId="390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6:23.254" v="1075" actId="20577"/>
          <ac:spMkLst>
            <pc:docMk/>
            <pc:sldMk cId="2319362885" sldId="390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6:04.639" v="1070" actId="20577"/>
          <ac:spMkLst>
            <pc:docMk/>
            <pc:sldMk cId="2319362885" sldId="390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7:20.479" v="1108"/>
          <ac:spMkLst>
            <pc:docMk/>
            <pc:sldMk cId="2319362885" sldId="390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7:40.300" v="1122" actId="20577"/>
          <ac:spMkLst>
            <pc:docMk/>
            <pc:sldMk cId="2319362885" sldId="390"/>
            <ac:spMk id="11" creationId="{00000000-0000-0000-0000-000000000000}"/>
          </ac:spMkLst>
        </pc:spChg>
      </pc:sldChg>
      <pc:sldChg chg="modSp">
        <pc:chgData name="Jakub Hájek" userId="671a7e7e-4afa-475c-9821-5f8fe9471f4f" providerId="ADAL" clId="{33E47FCE-97F3-49D0-8FE0-DF045C7228CA}" dt="2020-11-22T13:59:25.391" v="1137"/>
        <pc:sldMkLst>
          <pc:docMk/>
          <pc:sldMk cId="1428121535" sldId="391"/>
        </pc:sldMkLst>
        <pc:spChg chg="mod">
          <ac:chgData name="Jakub Hájek" userId="671a7e7e-4afa-475c-9821-5f8fe9471f4f" providerId="ADAL" clId="{33E47FCE-97F3-49D0-8FE0-DF045C7228CA}" dt="2020-11-22T12:40:43.828" v="227"/>
          <ac:spMkLst>
            <pc:docMk/>
            <pc:sldMk cId="1428121535" sldId="391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9:25.391" v="1137"/>
          <ac:spMkLst>
            <pc:docMk/>
            <pc:sldMk cId="1428121535" sldId="391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6:29.926" v="1076"/>
          <ac:spMkLst>
            <pc:docMk/>
            <pc:sldMk cId="1428121535" sldId="391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6:10.146" v="1071"/>
          <ac:spMkLst>
            <pc:docMk/>
            <pc:sldMk cId="1428121535" sldId="391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7:07.274" v="1104" actId="20577"/>
          <ac:spMkLst>
            <pc:docMk/>
            <pc:sldMk cId="1428121535" sldId="391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7:45.954" v="1123"/>
          <ac:spMkLst>
            <pc:docMk/>
            <pc:sldMk cId="1428121535" sldId="391"/>
            <ac:spMk id="11" creationId="{00000000-0000-0000-0000-000000000000}"/>
          </ac:spMkLst>
        </pc:spChg>
      </pc:sldChg>
      <pc:sldChg chg="modSp">
        <pc:chgData name="Jakub Hájek" userId="671a7e7e-4afa-475c-9821-5f8fe9471f4f" providerId="ADAL" clId="{33E47FCE-97F3-49D0-8FE0-DF045C7228CA}" dt="2020-11-22T13:59:27.764" v="1138"/>
        <pc:sldMkLst>
          <pc:docMk/>
          <pc:sldMk cId="1030385529" sldId="392"/>
        </pc:sldMkLst>
        <pc:spChg chg="mod">
          <ac:chgData name="Jakub Hájek" userId="671a7e7e-4afa-475c-9821-5f8fe9471f4f" providerId="ADAL" clId="{33E47FCE-97F3-49D0-8FE0-DF045C7228CA}" dt="2020-11-22T12:40:47.026" v="228"/>
          <ac:spMkLst>
            <pc:docMk/>
            <pc:sldMk cId="1030385529" sldId="392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9:27.764" v="1138"/>
          <ac:spMkLst>
            <pc:docMk/>
            <pc:sldMk cId="1030385529" sldId="392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6:33.995" v="1077"/>
          <ac:spMkLst>
            <pc:docMk/>
            <pc:sldMk cId="1030385529" sldId="392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6:13.001" v="1072"/>
          <ac:spMkLst>
            <pc:docMk/>
            <pc:sldMk cId="1030385529" sldId="392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7:12.946" v="1105"/>
          <ac:spMkLst>
            <pc:docMk/>
            <pc:sldMk cId="1030385529" sldId="392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7:48.520" v="1124"/>
          <ac:spMkLst>
            <pc:docMk/>
            <pc:sldMk cId="1030385529" sldId="392"/>
            <ac:spMk id="11" creationId="{00000000-0000-0000-0000-000000000000}"/>
          </ac:spMkLst>
        </pc:spChg>
      </pc:sldChg>
      <pc:sldChg chg="modSp">
        <pc:chgData name="Jakub Hájek" userId="671a7e7e-4afa-475c-9821-5f8fe9471f4f" providerId="ADAL" clId="{33E47FCE-97F3-49D0-8FE0-DF045C7228CA}" dt="2020-11-22T13:59:30.011" v="1139"/>
        <pc:sldMkLst>
          <pc:docMk/>
          <pc:sldMk cId="3211089051" sldId="393"/>
        </pc:sldMkLst>
        <pc:spChg chg="mod">
          <ac:chgData name="Jakub Hájek" userId="671a7e7e-4afa-475c-9821-5f8fe9471f4f" providerId="ADAL" clId="{33E47FCE-97F3-49D0-8FE0-DF045C7228CA}" dt="2020-11-22T12:40:51.374" v="229"/>
          <ac:spMkLst>
            <pc:docMk/>
            <pc:sldMk cId="3211089051" sldId="393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9:30.011" v="1139"/>
          <ac:spMkLst>
            <pc:docMk/>
            <pc:sldMk cId="3211089051" sldId="393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6:36.955" v="1078"/>
          <ac:spMkLst>
            <pc:docMk/>
            <pc:sldMk cId="3211089051" sldId="393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6:15.830" v="1073"/>
          <ac:spMkLst>
            <pc:docMk/>
            <pc:sldMk cId="3211089051" sldId="393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7:17.720" v="1107"/>
          <ac:spMkLst>
            <pc:docMk/>
            <pc:sldMk cId="3211089051" sldId="393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7:50.859" v="1125"/>
          <ac:spMkLst>
            <pc:docMk/>
            <pc:sldMk cId="3211089051" sldId="393"/>
            <ac:spMk id="11" creationId="{00000000-0000-0000-0000-000000000000}"/>
          </ac:spMkLst>
        </pc:spChg>
      </pc:sldChg>
      <pc:sldChg chg="modSp">
        <pc:chgData name="Jakub Hájek" userId="671a7e7e-4afa-475c-9821-5f8fe9471f4f" providerId="ADAL" clId="{33E47FCE-97F3-49D0-8FE0-DF045C7228CA}" dt="2020-11-22T13:59:32.618" v="1140"/>
        <pc:sldMkLst>
          <pc:docMk/>
          <pc:sldMk cId="1577462164" sldId="394"/>
        </pc:sldMkLst>
        <pc:spChg chg="mod">
          <ac:chgData name="Jakub Hájek" userId="671a7e7e-4afa-475c-9821-5f8fe9471f4f" providerId="ADAL" clId="{33E47FCE-97F3-49D0-8FE0-DF045C7228CA}" dt="2020-11-22T12:40:54.434" v="230"/>
          <ac:spMkLst>
            <pc:docMk/>
            <pc:sldMk cId="1577462164" sldId="394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9:32.618" v="1140"/>
          <ac:spMkLst>
            <pc:docMk/>
            <pc:sldMk cId="1577462164" sldId="394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6:40.287" v="1079"/>
          <ac:spMkLst>
            <pc:docMk/>
            <pc:sldMk cId="1577462164" sldId="394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6:18.447" v="1074"/>
          <ac:spMkLst>
            <pc:docMk/>
            <pc:sldMk cId="1577462164" sldId="394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7:15.649" v="1106"/>
          <ac:spMkLst>
            <pc:docMk/>
            <pc:sldMk cId="1577462164" sldId="394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57:53.157" v="1126"/>
          <ac:spMkLst>
            <pc:docMk/>
            <pc:sldMk cId="1577462164" sldId="394"/>
            <ac:spMk id="11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33:33.003" v="2031" actId="2696"/>
        <pc:sldMkLst>
          <pc:docMk/>
          <pc:sldMk cId="4169729638" sldId="395"/>
        </pc:sldMkLst>
        <pc:spChg chg="mod">
          <ac:chgData name="Jakub Hájek" userId="671a7e7e-4afa-475c-9821-5f8fe9471f4f" providerId="ADAL" clId="{33E47FCE-97F3-49D0-8FE0-DF045C7228CA}" dt="2020-11-22T12:44:43.614" v="303"/>
          <ac:spMkLst>
            <pc:docMk/>
            <pc:sldMk cId="4169729638" sldId="395"/>
            <ac:spMk id="2" creationId="{00000000-0000-0000-0000-000000000000}"/>
          </ac:spMkLst>
        </pc:spChg>
      </pc:sldChg>
      <pc:sldChg chg="del">
        <pc:chgData name="Jakub Hájek" userId="671a7e7e-4afa-475c-9821-5f8fe9471f4f" providerId="ADAL" clId="{33E47FCE-97F3-49D0-8FE0-DF045C7228CA}" dt="2020-11-23T10:19:13.658" v="3104" actId="2696"/>
        <pc:sldMkLst>
          <pc:docMk/>
          <pc:sldMk cId="1254062493" sldId="397"/>
        </pc:sldMkLst>
      </pc:sldChg>
      <pc:sldChg chg="del">
        <pc:chgData name="Jakub Hájek" userId="671a7e7e-4afa-475c-9821-5f8fe9471f4f" providerId="ADAL" clId="{33E47FCE-97F3-49D0-8FE0-DF045C7228CA}" dt="2020-11-23T10:19:14.690" v="3105" actId="2696"/>
        <pc:sldMkLst>
          <pc:docMk/>
          <pc:sldMk cId="4031753657" sldId="398"/>
        </pc:sldMkLst>
      </pc:sldChg>
      <pc:sldChg chg="del">
        <pc:chgData name="Jakub Hájek" userId="671a7e7e-4afa-475c-9821-5f8fe9471f4f" providerId="ADAL" clId="{33E47FCE-97F3-49D0-8FE0-DF045C7228CA}" dt="2020-11-23T10:19:16.482" v="3106" actId="2696"/>
        <pc:sldMkLst>
          <pc:docMk/>
          <pc:sldMk cId="1334973621" sldId="399"/>
        </pc:sldMkLst>
      </pc:sldChg>
      <pc:sldChg chg="del">
        <pc:chgData name="Jakub Hájek" userId="671a7e7e-4afa-475c-9821-5f8fe9471f4f" providerId="ADAL" clId="{33E47FCE-97F3-49D0-8FE0-DF045C7228CA}" dt="2020-11-23T10:19:17.393" v="3107" actId="2696"/>
        <pc:sldMkLst>
          <pc:docMk/>
          <pc:sldMk cId="2763506833" sldId="400"/>
        </pc:sldMkLst>
      </pc:sldChg>
      <pc:sldChg chg="del">
        <pc:chgData name="Jakub Hájek" userId="671a7e7e-4afa-475c-9821-5f8fe9471f4f" providerId="ADAL" clId="{33E47FCE-97F3-49D0-8FE0-DF045C7228CA}" dt="2020-11-23T10:19:18.445" v="3108" actId="2696"/>
        <pc:sldMkLst>
          <pc:docMk/>
          <pc:sldMk cId="1223247772" sldId="401"/>
        </pc:sldMkLst>
      </pc:sldChg>
      <pc:sldChg chg="addSp delSp modSp">
        <pc:chgData name="Jakub Hájek" userId="671a7e7e-4afa-475c-9821-5f8fe9471f4f" providerId="ADAL" clId="{33E47FCE-97F3-49D0-8FE0-DF045C7228CA}" dt="2020-11-22T15:22:40.190" v="1715" actId="167"/>
        <pc:sldMkLst>
          <pc:docMk/>
          <pc:sldMk cId="2214299617" sldId="403"/>
        </pc:sldMkLst>
        <pc:spChg chg="add del mod">
          <ac:chgData name="Jakub Hájek" userId="671a7e7e-4afa-475c-9821-5f8fe9471f4f" providerId="ADAL" clId="{33E47FCE-97F3-49D0-8FE0-DF045C7228CA}" dt="2020-11-22T15:21:41.453" v="1691"/>
          <ac:spMkLst>
            <pc:docMk/>
            <pc:sldMk cId="2214299617" sldId="403"/>
            <ac:spMk id="3" creationId="{9419D164-FA3A-49B9-BD56-D473877C8E52}"/>
          </ac:spMkLst>
        </pc:spChg>
        <pc:spChg chg="ord">
          <ac:chgData name="Jakub Hájek" userId="671a7e7e-4afa-475c-9821-5f8fe9471f4f" providerId="ADAL" clId="{33E47FCE-97F3-49D0-8FE0-DF045C7228CA}" dt="2020-11-22T15:19:55.688" v="1689" actId="167"/>
          <ac:spMkLst>
            <pc:docMk/>
            <pc:sldMk cId="2214299617" sldId="403"/>
            <ac:spMk id="130" creationId="{00000000-0000-0000-0000-000000000000}"/>
          </ac:spMkLst>
        </pc:spChg>
        <pc:picChg chg="del">
          <ac:chgData name="Jakub Hájek" userId="671a7e7e-4afa-475c-9821-5f8fe9471f4f" providerId="ADAL" clId="{33E47FCE-97F3-49D0-8FE0-DF045C7228CA}" dt="2020-11-22T15:19:59.919" v="1690" actId="478"/>
          <ac:picMkLst>
            <pc:docMk/>
            <pc:sldMk cId="2214299617" sldId="403"/>
            <ac:picMk id="4" creationId="{00000000-0000-0000-0000-000000000000}"/>
          </ac:picMkLst>
        </pc:picChg>
        <pc:picChg chg="add mod ord modCrop">
          <ac:chgData name="Jakub Hájek" userId="671a7e7e-4afa-475c-9821-5f8fe9471f4f" providerId="ADAL" clId="{33E47FCE-97F3-49D0-8FE0-DF045C7228CA}" dt="2020-11-22T15:22:40.190" v="1715" actId="167"/>
          <ac:picMkLst>
            <pc:docMk/>
            <pc:sldMk cId="2214299617" sldId="403"/>
            <ac:picMk id="6" creationId="{7D05659F-20D7-4B20-BD6A-95C0561C9E1B}"/>
          </ac:picMkLst>
        </pc:picChg>
      </pc:sldChg>
      <pc:sldChg chg="addSp delSp modSp">
        <pc:chgData name="Jakub Hájek" userId="671a7e7e-4afa-475c-9821-5f8fe9471f4f" providerId="ADAL" clId="{33E47FCE-97F3-49D0-8FE0-DF045C7228CA}" dt="2020-11-22T15:22:35.572" v="1714" actId="478"/>
        <pc:sldMkLst>
          <pc:docMk/>
          <pc:sldMk cId="1343566188" sldId="404"/>
        </pc:sldMkLst>
        <pc:spChg chg="add mod">
          <ac:chgData name="Jakub Hájek" userId="671a7e7e-4afa-475c-9821-5f8fe9471f4f" providerId="ADAL" clId="{33E47FCE-97F3-49D0-8FE0-DF045C7228CA}" dt="2020-11-22T15:22:35.572" v="1714" actId="478"/>
          <ac:spMkLst>
            <pc:docMk/>
            <pc:sldMk cId="1343566188" sldId="404"/>
            <ac:spMk id="7" creationId="{56A5F593-C39B-4121-84F5-6859ABDB195C}"/>
          </ac:spMkLst>
        </pc:spChg>
        <pc:picChg chg="add del mod">
          <ac:chgData name="Jakub Hájek" userId="671a7e7e-4afa-475c-9821-5f8fe9471f4f" providerId="ADAL" clId="{33E47FCE-97F3-49D0-8FE0-DF045C7228CA}" dt="2020-11-22T15:22:25.475" v="1710"/>
          <ac:picMkLst>
            <pc:docMk/>
            <pc:sldMk cId="1343566188" sldId="404"/>
            <ac:picMk id="3" creationId="{39656F47-AA93-4B04-A1A3-B12BF66B644D}"/>
          </ac:picMkLst>
        </pc:picChg>
        <pc:picChg chg="del">
          <ac:chgData name="Jakub Hájek" userId="671a7e7e-4afa-475c-9821-5f8fe9471f4f" providerId="ADAL" clId="{33E47FCE-97F3-49D0-8FE0-DF045C7228CA}" dt="2020-11-22T15:22:35.572" v="1714" actId="478"/>
          <ac:picMkLst>
            <pc:docMk/>
            <pc:sldMk cId="1343566188" sldId="404"/>
            <ac:picMk id="4" creationId="{00000000-0000-0000-0000-000000000000}"/>
          </ac:picMkLst>
        </pc:picChg>
        <pc:picChg chg="add ord">
          <ac:chgData name="Jakub Hájek" userId="671a7e7e-4afa-475c-9821-5f8fe9471f4f" providerId="ADAL" clId="{33E47FCE-97F3-49D0-8FE0-DF045C7228CA}" dt="2020-11-22T15:22:34.205" v="1713" actId="167"/>
          <ac:picMkLst>
            <pc:docMk/>
            <pc:sldMk cId="1343566188" sldId="404"/>
            <ac:picMk id="6" creationId="{5FD2B4EE-CD52-49CF-A54A-76CCEE94B19A}"/>
          </ac:picMkLst>
        </pc:picChg>
      </pc:sldChg>
      <pc:sldChg chg="addSp delSp modSp">
        <pc:chgData name="Jakub Hájek" userId="671a7e7e-4afa-475c-9821-5f8fe9471f4f" providerId="ADAL" clId="{33E47FCE-97F3-49D0-8FE0-DF045C7228CA}" dt="2020-11-22T15:26:49.640" v="1855"/>
        <pc:sldMkLst>
          <pc:docMk/>
          <pc:sldMk cId="4100005531" sldId="405"/>
        </pc:sldMkLst>
        <pc:spChg chg="mod">
          <ac:chgData name="Jakub Hájek" userId="671a7e7e-4afa-475c-9821-5f8fe9471f4f" providerId="ADAL" clId="{33E47FCE-97F3-49D0-8FE0-DF045C7228CA}" dt="2020-11-22T15:26:49.640" v="1855"/>
          <ac:spMkLst>
            <pc:docMk/>
            <pc:sldMk cId="4100005531" sldId="405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5:25.537" v="1782"/>
          <ac:spMkLst>
            <pc:docMk/>
            <pc:sldMk cId="4100005531" sldId="405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6:28.818" v="1841"/>
          <ac:spMkLst>
            <pc:docMk/>
            <pc:sldMk cId="4100005531" sldId="405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4:51.351" v="1764"/>
          <ac:spMkLst>
            <pc:docMk/>
            <pc:sldMk cId="4100005531" sldId="405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5:58.989" v="1800"/>
          <ac:spMkLst>
            <pc:docMk/>
            <pc:sldMk cId="4100005531" sldId="405"/>
            <ac:spMk id="11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25:13.319" v="1776" actId="478"/>
          <ac:spMkLst>
            <pc:docMk/>
            <pc:sldMk cId="4100005531" sldId="405"/>
            <ac:spMk id="12" creationId="{00000000-0000-0000-0000-000000000000}"/>
          </ac:spMkLst>
        </pc:spChg>
        <pc:picChg chg="del">
          <ac:chgData name="Jakub Hájek" userId="671a7e7e-4afa-475c-9821-5f8fe9471f4f" providerId="ADAL" clId="{33E47FCE-97F3-49D0-8FE0-DF045C7228CA}" dt="2020-11-22T15:25:13.825" v="1777" actId="478"/>
          <ac:picMkLst>
            <pc:docMk/>
            <pc:sldMk cId="4100005531" sldId="405"/>
            <ac:picMk id="3" creationId="{00000000-0000-0000-0000-000000000000}"/>
          </ac:picMkLst>
        </pc:picChg>
        <pc:picChg chg="add">
          <ac:chgData name="Jakub Hájek" userId="671a7e7e-4afa-475c-9821-5f8fe9471f4f" providerId="ADAL" clId="{33E47FCE-97F3-49D0-8FE0-DF045C7228CA}" dt="2020-11-22T15:25:20.266" v="1781"/>
          <ac:picMkLst>
            <pc:docMk/>
            <pc:sldMk cId="4100005531" sldId="405"/>
            <ac:picMk id="13" creationId="{F35D004D-3319-4121-9866-005317F71243}"/>
          </ac:picMkLst>
        </pc:picChg>
      </pc:sldChg>
      <pc:sldChg chg="addSp delSp modSp">
        <pc:chgData name="Jakub Hájek" userId="671a7e7e-4afa-475c-9821-5f8fe9471f4f" providerId="ADAL" clId="{33E47FCE-97F3-49D0-8FE0-DF045C7228CA}" dt="2020-11-22T15:26:52.255" v="1856"/>
        <pc:sldMkLst>
          <pc:docMk/>
          <pc:sldMk cId="3423817549" sldId="406"/>
        </pc:sldMkLst>
        <pc:spChg chg="mod">
          <ac:chgData name="Jakub Hájek" userId="671a7e7e-4afa-475c-9821-5f8fe9471f4f" providerId="ADAL" clId="{33E47FCE-97F3-49D0-8FE0-DF045C7228CA}" dt="2020-11-22T15:26:52.255" v="1856"/>
          <ac:spMkLst>
            <pc:docMk/>
            <pc:sldMk cId="3423817549" sldId="406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5:28.033" v="1783"/>
          <ac:spMkLst>
            <pc:docMk/>
            <pc:sldMk cId="3423817549" sldId="406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6:31.694" v="1842"/>
          <ac:spMkLst>
            <pc:docMk/>
            <pc:sldMk cId="3423817549" sldId="406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4:54.571" v="1765"/>
          <ac:spMkLst>
            <pc:docMk/>
            <pc:sldMk cId="3423817549" sldId="406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6:01.230" v="1801"/>
          <ac:spMkLst>
            <pc:docMk/>
            <pc:sldMk cId="3423817549" sldId="406"/>
            <ac:spMk id="11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25:10.384" v="1774" actId="478"/>
          <ac:spMkLst>
            <pc:docMk/>
            <pc:sldMk cId="3423817549" sldId="406"/>
            <ac:spMk id="12" creationId="{00000000-0000-0000-0000-000000000000}"/>
          </ac:spMkLst>
        </pc:spChg>
        <pc:picChg chg="del">
          <ac:chgData name="Jakub Hájek" userId="671a7e7e-4afa-475c-9821-5f8fe9471f4f" providerId="ADAL" clId="{33E47FCE-97F3-49D0-8FE0-DF045C7228CA}" dt="2020-11-22T15:25:10.981" v="1775" actId="478"/>
          <ac:picMkLst>
            <pc:docMk/>
            <pc:sldMk cId="3423817549" sldId="406"/>
            <ac:picMk id="3" creationId="{00000000-0000-0000-0000-000000000000}"/>
          </ac:picMkLst>
        </pc:picChg>
        <pc:picChg chg="add">
          <ac:chgData name="Jakub Hájek" userId="671a7e7e-4afa-475c-9821-5f8fe9471f4f" providerId="ADAL" clId="{33E47FCE-97F3-49D0-8FE0-DF045C7228CA}" dt="2020-11-22T15:25:17.210" v="1778"/>
          <ac:picMkLst>
            <pc:docMk/>
            <pc:sldMk cId="3423817549" sldId="406"/>
            <ac:picMk id="13" creationId="{421422EE-1808-4948-8AC2-9E1B5BE17041}"/>
          </ac:picMkLst>
        </pc:picChg>
      </pc:sldChg>
      <pc:sldChg chg="addSp delSp modSp">
        <pc:chgData name="Jakub Hájek" userId="671a7e7e-4afa-475c-9821-5f8fe9471f4f" providerId="ADAL" clId="{33E47FCE-97F3-49D0-8FE0-DF045C7228CA}" dt="2020-11-22T15:26:55.046" v="1857"/>
        <pc:sldMkLst>
          <pc:docMk/>
          <pc:sldMk cId="153113283" sldId="407"/>
        </pc:sldMkLst>
        <pc:spChg chg="mod">
          <ac:chgData name="Jakub Hájek" userId="671a7e7e-4afa-475c-9821-5f8fe9471f4f" providerId="ADAL" clId="{33E47FCE-97F3-49D0-8FE0-DF045C7228CA}" dt="2020-11-22T15:26:55.046" v="1857"/>
          <ac:spMkLst>
            <pc:docMk/>
            <pc:sldMk cId="153113283" sldId="407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5:30.488" v="1784"/>
          <ac:spMkLst>
            <pc:docMk/>
            <pc:sldMk cId="153113283" sldId="407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6:35.402" v="1843"/>
          <ac:spMkLst>
            <pc:docMk/>
            <pc:sldMk cId="153113283" sldId="407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4:57.863" v="1766"/>
          <ac:spMkLst>
            <pc:docMk/>
            <pc:sldMk cId="153113283" sldId="407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6:03.513" v="1802"/>
          <ac:spMkLst>
            <pc:docMk/>
            <pc:sldMk cId="153113283" sldId="407"/>
            <ac:spMk id="11" creationId="{00000000-0000-0000-0000-000000000000}"/>
          </ac:spMkLst>
        </pc:spChg>
        <pc:spChg chg="del mod">
          <ac:chgData name="Jakub Hájek" userId="671a7e7e-4afa-475c-9821-5f8fe9471f4f" providerId="ADAL" clId="{33E47FCE-97F3-49D0-8FE0-DF045C7228CA}" dt="2020-11-22T15:25:07.844" v="1772" actId="478"/>
          <ac:spMkLst>
            <pc:docMk/>
            <pc:sldMk cId="153113283" sldId="407"/>
            <ac:spMk id="12" creationId="{00000000-0000-0000-0000-000000000000}"/>
          </ac:spMkLst>
        </pc:spChg>
        <pc:picChg chg="del">
          <ac:chgData name="Jakub Hájek" userId="671a7e7e-4afa-475c-9821-5f8fe9471f4f" providerId="ADAL" clId="{33E47FCE-97F3-49D0-8FE0-DF045C7228CA}" dt="2020-11-22T15:25:08.375" v="1773" actId="478"/>
          <ac:picMkLst>
            <pc:docMk/>
            <pc:sldMk cId="153113283" sldId="407"/>
            <ac:picMk id="3" creationId="{00000000-0000-0000-0000-000000000000}"/>
          </ac:picMkLst>
        </pc:picChg>
        <pc:picChg chg="add">
          <ac:chgData name="Jakub Hájek" userId="671a7e7e-4afa-475c-9821-5f8fe9471f4f" providerId="ADAL" clId="{33E47FCE-97F3-49D0-8FE0-DF045C7228CA}" dt="2020-11-22T15:25:18.426" v="1779"/>
          <ac:picMkLst>
            <pc:docMk/>
            <pc:sldMk cId="153113283" sldId="407"/>
            <ac:picMk id="13" creationId="{B1A44C74-A93E-4DC1-BAA1-6CA4BC8EB5B8}"/>
          </ac:picMkLst>
        </pc:picChg>
      </pc:sldChg>
      <pc:sldChg chg="addSp delSp modSp">
        <pc:chgData name="Jakub Hájek" userId="671a7e7e-4afa-475c-9821-5f8fe9471f4f" providerId="ADAL" clId="{33E47FCE-97F3-49D0-8FE0-DF045C7228CA}" dt="2020-11-22T15:26:57.235" v="1858"/>
        <pc:sldMkLst>
          <pc:docMk/>
          <pc:sldMk cId="1410979533" sldId="408"/>
        </pc:sldMkLst>
        <pc:spChg chg="mod">
          <ac:chgData name="Jakub Hájek" userId="671a7e7e-4afa-475c-9821-5f8fe9471f4f" providerId="ADAL" clId="{33E47FCE-97F3-49D0-8FE0-DF045C7228CA}" dt="2020-11-22T15:26:57.235" v="1858"/>
          <ac:spMkLst>
            <pc:docMk/>
            <pc:sldMk cId="1410979533" sldId="408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5:32.763" v="1785"/>
          <ac:spMkLst>
            <pc:docMk/>
            <pc:sldMk cId="1410979533" sldId="408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6:38.183" v="1844"/>
          <ac:spMkLst>
            <pc:docMk/>
            <pc:sldMk cId="1410979533" sldId="408"/>
            <ac:spMk id="9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5:00.424" v="1767"/>
          <ac:spMkLst>
            <pc:docMk/>
            <pc:sldMk cId="1410979533" sldId="408"/>
            <ac:spMk id="10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26:05.956" v="1803"/>
          <ac:spMkLst>
            <pc:docMk/>
            <pc:sldMk cId="1410979533" sldId="408"/>
            <ac:spMk id="11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25:05.313" v="1769" actId="478"/>
          <ac:spMkLst>
            <pc:docMk/>
            <pc:sldMk cId="1410979533" sldId="408"/>
            <ac:spMk id="12" creationId="{00000000-0000-0000-0000-000000000000}"/>
          </ac:spMkLst>
        </pc:spChg>
        <pc:picChg chg="del">
          <ac:chgData name="Jakub Hájek" userId="671a7e7e-4afa-475c-9821-5f8fe9471f4f" providerId="ADAL" clId="{33E47FCE-97F3-49D0-8FE0-DF045C7228CA}" dt="2020-11-22T15:25:06.102" v="1770" actId="478"/>
          <ac:picMkLst>
            <pc:docMk/>
            <pc:sldMk cId="1410979533" sldId="408"/>
            <ac:picMk id="3" creationId="{00000000-0000-0000-0000-000000000000}"/>
          </ac:picMkLst>
        </pc:picChg>
        <pc:picChg chg="add">
          <ac:chgData name="Jakub Hájek" userId="671a7e7e-4afa-475c-9821-5f8fe9471f4f" providerId="ADAL" clId="{33E47FCE-97F3-49D0-8FE0-DF045C7228CA}" dt="2020-11-22T15:25:19.172" v="1780"/>
          <ac:picMkLst>
            <pc:docMk/>
            <pc:sldMk cId="1410979533" sldId="408"/>
            <ac:picMk id="13" creationId="{B94B60CE-B75F-4F16-ABC4-78341ADF402B}"/>
          </ac:picMkLst>
        </pc:picChg>
      </pc:sldChg>
      <pc:sldChg chg="del">
        <pc:chgData name="Jakub Hájek" userId="671a7e7e-4afa-475c-9821-5f8fe9471f4f" providerId="ADAL" clId="{33E47FCE-97F3-49D0-8FE0-DF045C7228CA}" dt="2020-11-22T15:25:03.351" v="1768" actId="2696"/>
        <pc:sldMkLst>
          <pc:docMk/>
          <pc:sldMk cId="2829173967" sldId="409"/>
        </pc:sldMkLst>
      </pc:sldChg>
      <pc:sldChg chg="del">
        <pc:chgData name="Jakub Hájek" userId="671a7e7e-4afa-475c-9821-5f8fe9471f4f" providerId="ADAL" clId="{33E47FCE-97F3-49D0-8FE0-DF045C7228CA}" dt="2020-11-22T16:50:02.276" v="2275" actId="2696"/>
        <pc:sldMkLst>
          <pc:docMk/>
          <pc:sldMk cId="3020136577" sldId="410"/>
        </pc:sldMkLst>
      </pc:sldChg>
      <pc:sldChg chg="del">
        <pc:chgData name="Jakub Hájek" userId="671a7e7e-4afa-475c-9821-5f8fe9471f4f" providerId="ADAL" clId="{33E47FCE-97F3-49D0-8FE0-DF045C7228CA}" dt="2020-11-22T16:50:01.424" v="2274" actId="2696"/>
        <pc:sldMkLst>
          <pc:docMk/>
          <pc:sldMk cId="4026308250" sldId="411"/>
        </pc:sldMkLst>
      </pc:sldChg>
      <pc:sldChg chg="addSp delSp modSp">
        <pc:chgData name="Jakub Hájek" userId="671a7e7e-4afa-475c-9821-5f8fe9471f4f" providerId="ADAL" clId="{33E47FCE-97F3-49D0-8FE0-DF045C7228CA}" dt="2020-11-22T15:36:26.700" v="2120" actId="1076"/>
        <pc:sldMkLst>
          <pc:docMk/>
          <pc:sldMk cId="545674745" sldId="412"/>
        </pc:sldMkLst>
        <pc:spChg chg="mod">
          <ac:chgData name="Jakub Hájek" userId="671a7e7e-4afa-475c-9821-5f8fe9471f4f" providerId="ADAL" clId="{33E47FCE-97F3-49D0-8FE0-DF045C7228CA}" dt="2020-11-22T12:44:03.140" v="292"/>
          <ac:spMkLst>
            <pc:docMk/>
            <pc:sldMk cId="545674745" sldId="412"/>
            <ac:spMk id="2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35:28.280" v="2117"/>
          <ac:spMkLst>
            <pc:docMk/>
            <pc:sldMk cId="545674745" sldId="412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5:16.940" v="2108" actId="478"/>
          <ac:spMkLst>
            <pc:docMk/>
            <pc:sldMk cId="545674745" sldId="412"/>
            <ac:spMk id="14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5:20.616" v="2116" actId="478"/>
          <ac:spMkLst>
            <pc:docMk/>
            <pc:sldMk cId="545674745" sldId="412"/>
            <ac:spMk id="15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5:19.600" v="2114" actId="478"/>
          <ac:spMkLst>
            <pc:docMk/>
            <pc:sldMk cId="545674745" sldId="412"/>
            <ac:spMk id="16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5:35:16.081" v="2106" actId="478"/>
          <ac:spMkLst>
            <pc:docMk/>
            <pc:sldMk cId="545674745" sldId="412"/>
            <ac:spMk id="17" creationId="{00000000-0000-0000-0000-000000000000}"/>
          </ac:spMkLst>
        </pc:spChg>
        <pc:picChg chg="add mod">
          <ac:chgData name="Jakub Hájek" userId="671a7e7e-4afa-475c-9821-5f8fe9471f4f" providerId="ADAL" clId="{33E47FCE-97F3-49D0-8FE0-DF045C7228CA}" dt="2020-11-22T15:36:26.700" v="2120" actId="1076"/>
          <ac:picMkLst>
            <pc:docMk/>
            <pc:sldMk cId="545674745" sldId="412"/>
            <ac:picMk id="3" creationId="{16BCA6C3-6D9B-4E4E-BBFA-5BF96CA073DA}"/>
          </ac:picMkLst>
        </pc:picChg>
        <pc:picChg chg="del">
          <ac:chgData name="Jakub Hájek" userId="671a7e7e-4afa-475c-9821-5f8fe9471f4f" providerId="ADAL" clId="{33E47FCE-97F3-49D0-8FE0-DF045C7228CA}" dt="2020-11-22T15:35:16.489" v="2107" actId="478"/>
          <ac:picMkLst>
            <pc:docMk/>
            <pc:sldMk cId="545674745" sldId="412"/>
            <ac:picMk id="20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2T15:35:20.066" v="2115" actId="478"/>
          <ac:picMkLst>
            <pc:docMk/>
            <pc:sldMk cId="545674745" sldId="412"/>
            <ac:picMk id="21" creationId="{00000000-0000-0000-0000-000000000000}"/>
          </ac:picMkLst>
        </pc:picChg>
        <pc:picChg chg="del mod">
          <ac:chgData name="Jakub Hájek" userId="671a7e7e-4afa-475c-9821-5f8fe9471f4f" providerId="ADAL" clId="{33E47FCE-97F3-49D0-8FE0-DF045C7228CA}" dt="2020-11-22T15:35:18.532" v="2112" actId="478"/>
          <ac:picMkLst>
            <pc:docMk/>
            <pc:sldMk cId="545674745" sldId="412"/>
            <ac:picMk id="22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2T15:35:19.106" v="2113" actId="478"/>
          <ac:picMkLst>
            <pc:docMk/>
            <pc:sldMk cId="545674745" sldId="412"/>
            <ac:picMk id="23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2T15:35:17.911" v="2110" actId="478"/>
          <ac:picMkLst>
            <pc:docMk/>
            <pc:sldMk cId="545674745" sldId="412"/>
            <ac:picMk id="24" creationId="{00000000-0000-0000-0000-000000000000}"/>
          </ac:picMkLst>
        </pc:picChg>
        <pc:picChg chg="del">
          <ac:chgData name="Jakub Hájek" userId="671a7e7e-4afa-475c-9821-5f8fe9471f4f" providerId="ADAL" clId="{33E47FCE-97F3-49D0-8FE0-DF045C7228CA}" dt="2020-11-22T15:35:17.419" v="2109" actId="478"/>
          <ac:picMkLst>
            <pc:docMk/>
            <pc:sldMk cId="545674745" sldId="412"/>
            <ac:picMk id="25" creationId="{00000000-0000-0000-0000-000000000000}"/>
          </ac:picMkLst>
        </pc:picChg>
      </pc:sldChg>
      <pc:sldChg chg="modSp del">
        <pc:chgData name="Jakub Hájek" userId="671a7e7e-4afa-475c-9821-5f8fe9471f4f" providerId="ADAL" clId="{33E47FCE-97F3-49D0-8FE0-DF045C7228CA}" dt="2020-11-22T15:35:11.148" v="2103" actId="2696"/>
        <pc:sldMkLst>
          <pc:docMk/>
          <pc:sldMk cId="2487964704" sldId="413"/>
        </pc:sldMkLst>
        <pc:spChg chg="mod">
          <ac:chgData name="Jakub Hájek" userId="671a7e7e-4afa-475c-9821-5f8fe9471f4f" providerId="ADAL" clId="{33E47FCE-97F3-49D0-8FE0-DF045C7228CA}" dt="2020-11-22T12:44:07.162" v="293"/>
          <ac:spMkLst>
            <pc:docMk/>
            <pc:sldMk cId="2487964704" sldId="413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35:11.924" v="2104" actId="2696"/>
        <pc:sldMkLst>
          <pc:docMk/>
          <pc:sldMk cId="3074909825" sldId="414"/>
        </pc:sldMkLst>
        <pc:spChg chg="mod">
          <ac:chgData name="Jakub Hájek" userId="671a7e7e-4afa-475c-9821-5f8fe9471f4f" providerId="ADAL" clId="{33E47FCE-97F3-49D0-8FE0-DF045C7228CA}" dt="2020-11-22T12:44:09.631" v="294"/>
          <ac:spMkLst>
            <pc:docMk/>
            <pc:sldMk cId="3074909825" sldId="414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5:35:12.567" v="2105" actId="2696"/>
        <pc:sldMkLst>
          <pc:docMk/>
          <pc:sldMk cId="1302603795" sldId="415"/>
        </pc:sldMkLst>
        <pc:spChg chg="mod">
          <ac:chgData name="Jakub Hájek" userId="671a7e7e-4afa-475c-9821-5f8fe9471f4f" providerId="ADAL" clId="{33E47FCE-97F3-49D0-8FE0-DF045C7228CA}" dt="2020-11-22T12:44:11.992" v="295"/>
          <ac:spMkLst>
            <pc:docMk/>
            <pc:sldMk cId="1302603795" sldId="415"/>
            <ac:spMk id="2" creationId="{00000000-0000-0000-0000-000000000000}"/>
          </ac:spMkLst>
        </pc:spChg>
      </pc:sldChg>
      <pc:sldChg chg="addSp delSp modSp">
        <pc:chgData name="Jakub Hájek" userId="671a7e7e-4afa-475c-9821-5f8fe9471f4f" providerId="ADAL" clId="{33E47FCE-97F3-49D0-8FE0-DF045C7228CA}" dt="2020-11-23T09:53:26.692" v="2561" actId="1076"/>
        <pc:sldMkLst>
          <pc:docMk/>
          <pc:sldMk cId="1421054065" sldId="416"/>
        </pc:sldMkLst>
        <pc:spChg chg="mod">
          <ac:chgData name="Jakub Hájek" userId="671a7e7e-4afa-475c-9821-5f8fe9471f4f" providerId="ADAL" clId="{33E47FCE-97F3-49D0-8FE0-DF045C7228CA}" dt="2020-11-22T12:43:05.095" v="272"/>
          <ac:spMkLst>
            <pc:docMk/>
            <pc:sldMk cId="1421054065" sldId="416"/>
            <ac:spMk id="2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16:21.303" v="1672" actId="478"/>
          <ac:spMkLst>
            <pc:docMk/>
            <pc:sldMk cId="1421054065" sldId="416"/>
            <ac:spMk id="7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5:19:06.758" v="1688" actId="20577"/>
          <ac:spMkLst>
            <pc:docMk/>
            <pc:sldMk cId="1421054065" sldId="416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16:20.907" v="1671" actId="478"/>
          <ac:spMkLst>
            <pc:docMk/>
            <pc:sldMk cId="1421054065" sldId="416"/>
            <ac:spMk id="9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16:20.327" v="1670" actId="478"/>
          <ac:spMkLst>
            <pc:docMk/>
            <pc:sldMk cId="1421054065" sldId="416"/>
            <ac:spMk id="10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16:19.879" v="1669" actId="478"/>
          <ac:spMkLst>
            <pc:docMk/>
            <pc:sldMk cId="1421054065" sldId="416"/>
            <ac:spMk id="11" creationId="{00000000-0000-0000-0000-000000000000}"/>
          </ac:spMkLst>
        </pc:spChg>
        <pc:picChg chg="add mod">
          <ac:chgData name="Jakub Hájek" userId="671a7e7e-4afa-475c-9821-5f8fe9471f4f" providerId="ADAL" clId="{33E47FCE-97F3-49D0-8FE0-DF045C7228CA}" dt="2020-11-23T09:53:26.692" v="2561" actId="1076"/>
          <ac:picMkLst>
            <pc:docMk/>
            <pc:sldMk cId="1421054065" sldId="416"/>
            <ac:picMk id="4" creationId="{E8523545-85EA-4218-88E7-42200A5C215D}"/>
          </ac:picMkLst>
        </pc:picChg>
      </pc:sldChg>
      <pc:sldChg chg="modSp del">
        <pc:chgData name="Jakub Hájek" userId="671a7e7e-4afa-475c-9821-5f8fe9471f4f" providerId="ADAL" clId="{33E47FCE-97F3-49D0-8FE0-DF045C7228CA}" dt="2020-11-22T14:16:14.636" v="1665" actId="2696"/>
        <pc:sldMkLst>
          <pc:docMk/>
          <pc:sldMk cId="2178958855" sldId="417"/>
        </pc:sldMkLst>
        <pc:spChg chg="mod">
          <ac:chgData name="Jakub Hájek" userId="671a7e7e-4afa-475c-9821-5f8fe9471f4f" providerId="ADAL" clId="{33E47FCE-97F3-49D0-8FE0-DF045C7228CA}" dt="2020-11-22T12:43:09.132" v="273"/>
          <ac:spMkLst>
            <pc:docMk/>
            <pc:sldMk cId="2178958855" sldId="417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4:16:15.451" v="1666" actId="2696"/>
        <pc:sldMkLst>
          <pc:docMk/>
          <pc:sldMk cId="2228941578" sldId="418"/>
        </pc:sldMkLst>
        <pc:spChg chg="mod">
          <ac:chgData name="Jakub Hájek" userId="671a7e7e-4afa-475c-9821-5f8fe9471f4f" providerId="ADAL" clId="{33E47FCE-97F3-49D0-8FE0-DF045C7228CA}" dt="2020-11-22T12:43:11.980" v="274"/>
          <ac:spMkLst>
            <pc:docMk/>
            <pc:sldMk cId="2228941578" sldId="418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4:16:16.040" v="1667" actId="2696"/>
        <pc:sldMkLst>
          <pc:docMk/>
          <pc:sldMk cId="1599363985" sldId="419"/>
        </pc:sldMkLst>
        <pc:spChg chg="mod">
          <ac:chgData name="Jakub Hájek" userId="671a7e7e-4afa-475c-9821-5f8fe9471f4f" providerId="ADAL" clId="{33E47FCE-97F3-49D0-8FE0-DF045C7228CA}" dt="2020-11-22T12:43:15.186" v="275"/>
          <ac:spMkLst>
            <pc:docMk/>
            <pc:sldMk cId="1599363985" sldId="419"/>
            <ac:spMk id="2" creationId="{00000000-0000-0000-0000-000000000000}"/>
          </ac:spMkLst>
        </pc:spChg>
      </pc:sldChg>
      <pc:sldChg chg="modSp del">
        <pc:chgData name="Jakub Hájek" userId="671a7e7e-4afa-475c-9821-5f8fe9471f4f" providerId="ADAL" clId="{33E47FCE-97F3-49D0-8FE0-DF045C7228CA}" dt="2020-11-22T14:16:16.827" v="1668" actId="2696"/>
        <pc:sldMkLst>
          <pc:docMk/>
          <pc:sldMk cId="3124580539" sldId="420"/>
        </pc:sldMkLst>
        <pc:spChg chg="mod">
          <ac:chgData name="Jakub Hájek" userId="671a7e7e-4afa-475c-9821-5f8fe9471f4f" providerId="ADAL" clId="{33E47FCE-97F3-49D0-8FE0-DF045C7228CA}" dt="2020-11-22T12:43:18.054" v="276"/>
          <ac:spMkLst>
            <pc:docMk/>
            <pc:sldMk cId="3124580539" sldId="420"/>
            <ac:spMk id="2" creationId="{00000000-0000-0000-0000-000000000000}"/>
          </ac:spMkLst>
        </pc:spChg>
      </pc:sldChg>
      <pc:sldChg chg="del">
        <pc:chgData name="Jakub Hájek" userId="671a7e7e-4afa-475c-9821-5f8fe9471f4f" providerId="ADAL" clId="{33E47FCE-97F3-49D0-8FE0-DF045C7228CA}" dt="2020-11-22T14:18:52.203" v="1673" actId="2696"/>
        <pc:sldMkLst>
          <pc:docMk/>
          <pc:sldMk cId="1954688019" sldId="421"/>
        </pc:sldMkLst>
      </pc:sldChg>
      <pc:sldChg chg="del">
        <pc:chgData name="Jakub Hájek" userId="671a7e7e-4afa-475c-9821-5f8fe9471f4f" providerId="ADAL" clId="{33E47FCE-97F3-49D0-8FE0-DF045C7228CA}" dt="2020-11-20T15:17:26.560" v="0" actId="2696"/>
        <pc:sldMkLst>
          <pc:docMk/>
          <pc:sldMk cId="823142960" sldId="422"/>
        </pc:sldMkLst>
      </pc:sldChg>
      <pc:sldChg chg="addSp delSp modSp add">
        <pc:chgData name="Jakub Hájek" userId="671a7e7e-4afa-475c-9821-5f8fe9471f4f" providerId="ADAL" clId="{33E47FCE-97F3-49D0-8FE0-DF045C7228CA}" dt="2020-11-23T10:38:02.460" v="3423" actId="1076"/>
        <pc:sldMkLst>
          <pc:docMk/>
          <pc:sldMk cId="1099692402" sldId="422"/>
        </pc:sldMkLst>
        <pc:spChg chg="mod">
          <ac:chgData name="Jakub Hájek" userId="671a7e7e-4afa-475c-9821-5f8fe9471f4f" providerId="ADAL" clId="{33E47FCE-97F3-49D0-8FE0-DF045C7228CA}" dt="2020-11-20T15:19:09.419" v="9" actId="20577"/>
          <ac:spMkLst>
            <pc:docMk/>
            <pc:sldMk cId="1099692402" sldId="422"/>
            <ac:spMk id="2" creationId="{E55DDF64-BCFA-4040-A315-55F31365087A}"/>
          </ac:spMkLst>
        </pc:spChg>
        <pc:spChg chg="del mod">
          <ac:chgData name="Jakub Hájek" userId="671a7e7e-4afa-475c-9821-5f8fe9471f4f" providerId="ADAL" clId="{33E47FCE-97F3-49D0-8FE0-DF045C7228CA}" dt="2020-11-23T10:29:52.777" v="3328"/>
          <ac:spMkLst>
            <pc:docMk/>
            <pc:sldMk cId="1099692402" sldId="422"/>
            <ac:spMk id="3" creationId="{356B16E4-D696-496C-A577-9122B15057F4}"/>
          </ac:spMkLst>
        </pc:spChg>
        <pc:picChg chg="add mod">
          <ac:chgData name="Jakub Hájek" userId="671a7e7e-4afa-475c-9821-5f8fe9471f4f" providerId="ADAL" clId="{33E47FCE-97F3-49D0-8FE0-DF045C7228CA}" dt="2020-11-23T10:38:02.460" v="3423" actId="1076"/>
          <ac:picMkLst>
            <pc:docMk/>
            <pc:sldMk cId="1099692402" sldId="422"/>
            <ac:picMk id="5" creationId="{1314B154-FF1C-4EFE-B48C-482FDE1743E5}"/>
          </ac:picMkLst>
        </pc:picChg>
        <pc:picChg chg="add del mod">
          <ac:chgData name="Jakub Hájek" userId="671a7e7e-4afa-475c-9821-5f8fe9471f4f" providerId="ADAL" clId="{33E47FCE-97F3-49D0-8FE0-DF045C7228CA}" dt="2020-11-23T10:36:43.008" v="3411" actId="478"/>
          <ac:picMkLst>
            <pc:docMk/>
            <pc:sldMk cId="1099692402" sldId="422"/>
            <ac:picMk id="7" creationId="{510086F5-6E70-428D-8BC3-3BFA6A2EE27B}"/>
          </ac:picMkLst>
        </pc:picChg>
        <pc:picChg chg="add del mod">
          <ac:chgData name="Jakub Hájek" userId="671a7e7e-4afa-475c-9821-5f8fe9471f4f" providerId="ADAL" clId="{33E47FCE-97F3-49D0-8FE0-DF045C7228CA}" dt="2020-11-23T10:37:41.497" v="3416" actId="478"/>
          <ac:picMkLst>
            <pc:docMk/>
            <pc:sldMk cId="1099692402" sldId="422"/>
            <ac:picMk id="9" creationId="{9881B794-1A1B-471D-B893-1692363EC796}"/>
          </ac:picMkLst>
        </pc:picChg>
        <pc:picChg chg="add mod">
          <ac:chgData name="Jakub Hájek" userId="671a7e7e-4afa-475c-9821-5f8fe9471f4f" providerId="ADAL" clId="{33E47FCE-97F3-49D0-8FE0-DF045C7228CA}" dt="2020-11-23T10:37:59.254" v="3422" actId="1076"/>
          <ac:picMkLst>
            <pc:docMk/>
            <pc:sldMk cId="1099692402" sldId="422"/>
            <ac:picMk id="11" creationId="{CFBA24C1-DD02-4765-BA37-F693FE9678DC}"/>
          </ac:picMkLst>
        </pc:picChg>
        <pc:picChg chg="add mod">
          <ac:chgData name="Jakub Hájek" userId="671a7e7e-4afa-475c-9821-5f8fe9471f4f" providerId="ADAL" clId="{33E47FCE-97F3-49D0-8FE0-DF045C7228CA}" dt="2020-11-23T10:37:46.836" v="3418" actId="1076"/>
          <ac:picMkLst>
            <pc:docMk/>
            <pc:sldMk cId="1099692402" sldId="422"/>
            <ac:picMk id="12" creationId="{EB58FA1E-B5C7-438D-8BB9-587E7CEAA45F}"/>
          </ac:picMkLst>
        </pc:picChg>
      </pc:sldChg>
      <pc:sldChg chg="addSp delSp modSp add">
        <pc:chgData name="Jakub Hájek" userId="671a7e7e-4afa-475c-9821-5f8fe9471f4f" providerId="ADAL" clId="{33E47FCE-97F3-49D0-8FE0-DF045C7228CA}" dt="2020-11-23T10:16:18.945" v="3096"/>
        <pc:sldMkLst>
          <pc:docMk/>
          <pc:sldMk cId="740092355" sldId="423"/>
        </pc:sldMkLst>
        <pc:spChg chg="mod">
          <ac:chgData name="Jakub Hájek" userId="671a7e7e-4afa-475c-9821-5f8fe9471f4f" providerId="ADAL" clId="{33E47FCE-97F3-49D0-8FE0-DF045C7228CA}" dt="2020-11-22T13:08:35.296" v="700" actId="1076"/>
          <ac:spMkLst>
            <pc:docMk/>
            <pc:sldMk cId="740092355" sldId="423"/>
            <ac:spMk id="8" creationId="{00000000-0000-0000-0000-000000000000}"/>
          </ac:spMkLst>
        </pc:spChg>
        <pc:spChg chg="mod">
          <ac:chgData name="Jakub Hájek" userId="671a7e7e-4afa-475c-9821-5f8fe9471f4f" providerId="ADAL" clId="{33E47FCE-97F3-49D0-8FE0-DF045C7228CA}" dt="2020-11-22T13:08:53.279" v="707" actId="1076"/>
          <ac:spMkLst>
            <pc:docMk/>
            <pc:sldMk cId="740092355" sldId="423"/>
            <ac:spMk id="16" creationId="{94C9DF7E-2683-40A3-99C5-EF888316E1A1}"/>
          </ac:spMkLst>
        </pc:spChg>
        <pc:spChg chg="mod">
          <ac:chgData name="Jakub Hájek" userId="671a7e7e-4afa-475c-9821-5f8fe9471f4f" providerId="ADAL" clId="{33E47FCE-97F3-49D0-8FE0-DF045C7228CA}" dt="2020-11-22T13:08:43.182" v="703" actId="1076"/>
          <ac:spMkLst>
            <pc:docMk/>
            <pc:sldMk cId="740092355" sldId="423"/>
            <ac:spMk id="18" creationId="{08D29465-5F7A-4311-9A57-6E53718184D0}"/>
          </ac:spMkLst>
        </pc:spChg>
        <pc:spChg chg="mod">
          <ac:chgData name="Jakub Hájek" userId="671a7e7e-4afa-475c-9821-5f8fe9471f4f" providerId="ADAL" clId="{33E47FCE-97F3-49D0-8FE0-DF045C7228CA}" dt="2020-11-22T13:09:22.237" v="716" actId="1076"/>
          <ac:spMkLst>
            <pc:docMk/>
            <pc:sldMk cId="740092355" sldId="423"/>
            <ac:spMk id="19" creationId="{0D999419-E632-46F7-953A-BE333924B5D3}"/>
          </ac:spMkLst>
        </pc:spChg>
        <pc:spChg chg="mod">
          <ac:chgData name="Jakub Hájek" userId="671a7e7e-4afa-475c-9821-5f8fe9471f4f" providerId="ADAL" clId="{33E47FCE-97F3-49D0-8FE0-DF045C7228CA}" dt="2020-11-22T13:08:47.452" v="705" actId="1076"/>
          <ac:spMkLst>
            <pc:docMk/>
            <pc:sldMk cId="740092355" sldId="423"/>
            <ac:spMk id="20" creationId="{ACF58E0E-F9C2-4361-9DD0-7DB00C550F2D}"/>
          </ac:spMkLst>
        </pc:spChg>
        <pc:spChg chg="mod">
          <ac:chgData name="Jakub Hájek" userId="671a7e7e-4afa-475c-9821-5f8fe9471f4f" providerId="ADAL" clId="{33E47FCE-97F3-49D0-8FE0-DF045C7228CA}" dt="2020-11-22T13:09:08.853" v="711" actId="1076"/>
          <ac:spMkLst>
            <pc:docMk/>
            <pc:sldMk cId="740092355" sldId="423"/>
            <ac:spMk id="21" creationId="{C1F52EF6-D721-49A7-A5CB-F7FA25F24BCD}"/>
          </ac:spMkLst>
        </pc:spChg>
        <pc:spChg chg="mod">
          <ac:chgData name="Jakub Hájek" userId="671a7e7e-4afa-475c-9821-5f8fe9471f4f" providerId="ADAL" clId="{33E47FCE-97F3-49D0-8FE0-DF045C7228CA}" dt="2020-11-22T13:09:28.758" v="719" actId="1076"/>
          <ac:spMkLst>
            <pc:docMk/>
            <pc:sldMk cId="740092355" sldId="423"/>
            <ac:spMk id="22" creationId="{6627C323-CBE1-49E7-BEA7-EBCD3CABBE1E}"/>
          </ac:spMkLst>
        </pc:spChg>
        <pc:spChg chg="mod">
          <ac:chgData name="Jakub Hájek" userId="671a7e7e-4afa-475c-9821-5f8fe9471f4f" providerId="ADAL" clId="{33E47FCE-97F3-49D0-8FE0-DF045C7228CA}" dt="2020-11-22T13:08:59.687" v="709" actId="1076"/>
          <ac:spMkLst>
            <pc:docMk/>
            <pc:sldMk cId="740092355" sldId="423"/>
            <ac:spMk id="23" creationId="{2296FA60-709C-42E7-80FE-2ED51C75C32A}"/>
          </ac:spMkLst>
        </pc:spChg>
        <pc:spChg chg="mod">
          <ac:chgData name="Jakub Hájek" userId="671a7e7e-4afa-475c-9821-5f8fe9471f4f" providerId="ADAL" clId="{33E47FCE-97F3-49D0-8FE0-DF045C7228CA}" dt="2020-11-22T13:09:16.666" v="714" actId="1076"/>
          <ac:spMkLst>
            <pc:docMk/>
            <pc:sldMk cId="740092355" sldId="423"/>
            <ac:spMk id="24" creationId="{E5BE5248-65ED-458E-91AE-79536FFFA6BF}"/>
          </ac:spMkLst>
        </pc:spChg>
        <pc:spChg chg="add mod">
          <ac:chgData name="Jakub Hájek" userId="671a7e7e-4afa-475c-9821-5f8fe9471f4f" providerId="ADAL" clId="{33E47FCE-97F3-49D0-8FE0-DF045C7228CA}" dt="2020-11-23T10:16:18.945" v="3096"/>
          <ac:spMkLst>
            <pc:docMk/>
            <pc:sldMk cId="740092355" sldId="423"/>
            <ac:spMk id="25" creationId="{F68A62E0-DFC0-4D75-84AE-38D71B5DDDDA}"/>
          </ac:spMkLst>
        </pc:spChg>
        <pc:picChg chg="mod">
          <ac:chgData name="Jakub Hájek" userId="671a7e7e-4afa-475c-9821-5f8fe9471f4f" providerId="ADAL" clId="{33E47FCE-97F3-49D0-8FE0-DF045C7228CA}" dt="2020-11-22T13:08:40.706" v="702" actId="1076"/>
          <ac:picMkLst>
            <pc:docMk/>
            <pc:sldMk cId="740092355" sldId="423"/>
            <ac:picMk id="3" creationId="{A1392426-35F7-4E38-8704-583BB8A9EA26}"/>
          </ac:picMkLst>
        </pc:picChg>
        <pc:picChg chg="mod">
          <ac:chgData name="Jakub Hájek" userId="671a7e7e-4afa-475c-9821-5f8fe9471f4f" providerId="ADAL" clId="{33E47FCE-97F3-49D0-8FE0-DF045C7228CA}" dt="2020-11-22T13:09:10.965" v="712" actId="1076"/>
          <ac:picMkLst>
            <pc:docMk/>
            <pc:sldMk cId="740092355" sldId="423"/>
            <ac:picMk id="4" creationId="{0A206AE3-F5DE-4474-AD23-BEC7E4B20E4A}"/>
          </ac:picMkLst>
        </pc:picChg>
        <pc:picChg chg="mod">
          <ac:chgData name="Jakub Hájek" userId="671a7e7e-4afa-475c-9821-5f8fe9471f4f" providerId="ADAL" clId="{33E47FCE-97F3-49D0-8FE0-DF045C7228CA}" dt="2020-11-22T13:08:56.459" v="708" actId="1076"/>
          <ac:picMkLst>
            <pc:docMk/>
            <pc:sldMk cId="740092355" sldId="423"/>
            <ac:picMk id="5" creationId="{DE76C5A7-3BEF-46A2-9FCB-5B74FC90D9B2}"/>
          </ac:picMkLst>
        </pc:picChg>
        <pc:picChg chg="mod">
          <ac:chgData name="Jakub Hájek" userId="671a7e7e-4afa-475c-9821-5f8fe9471f4f" providerId="ADAL" clId="{33E47FCE-97F3-49D0-8FE0-DF045C7228CA}" dt="2020-11-22T13:09:18.474" v="715" actId="1076"/>
          <ac:picMkLst>
            <pc:docMk/>
            <pc:sldMk cId="740092355" sldId="423"/>
            <ac:picMk id="6" creationId="{CF734504-1AB1-4115-A47F-C4F5FF3A9731}"/>
          </ac:picMkLst>
        </pc:picChg>
        <pc:picChg chg="mod">
          <ac:chgData name="Jakub Hájek" userId="671a7e7e-4afa-475c-9821-5f8fe9471f4f" providerId="ADAL" clId="{33E47FCE-97F3-49D0-8FE0-DF045C7228CA}" dt="2020-11-22T13:08:49.194" v="706" actId="1076"/>
          <ac:picMkLst>
            <pc:docMk/>
            <pc:sldMk cId="740092355" sldId="423"/>
            <ac:picMk id="12" creationId="{2EAAE5CB-7889-48D1-A63F-B90B43A50F22}"/>
          </ac:picMkLst>
        </pc:picChg>
        <pc:picChg chg="mod">
          <ac:chgData name="Jakub Hájek" userId="671a7e7e-4afa-475c-9821-5f8fe9471f4f" providerId="ADAL" clId="{33E47FCE-97F3-49D0-8FE0-DF045C7228CA}" dt="2020-11-22T13:08:45.132" v="704" actId="1076"/>
          <ac:picMkLst>
            <pc:docMk/>
            <pc:sldMk cId="740092355" sldId="423"/>
            <ac:picMk id="13" creationId="{07063480-FD4D-4442-AF9C-E41AB414A9FC}"/>
          </ac:picMkLst>
        </pc:picChg>
        <pc:picChg chg="mod">
          <ac:chgData name="Jakub Hájek" userId="671a7e7e-4afa-475c-9821-5f8fe9471f4f" providerId="ADAL" clId="{33E47FCE-97F3-49D0-8FE0-DF045C7228CA}" dt="2020-11-22T13:09:13.559" v="713" actId="1076"/>
          <ac:picMkLst>
            <pc:docMk/>
            <pc:sldMk cId="740092355" sldId="423"/>
            <ac:picMk id="14" creationId="{12B90781-A7EA-4F0E-9231-AE71DD6C929B}"/>
          </ac:picMkLst>
        </pc:picChg>
        <pc:picChg chg="mod">
          <ac:chgData name="Jakub Hájek" userId="671a7e7e-4afa-475c-9821-5f8fe9471f4f" providerId="ADAL" clId="{33E47FCE-97F3-49D0-8FE0-DF045C7228CA}" dt="2020-11-22T13:09:26.914" v="718" actId="1076"/>
          <ac:picMkLst>
            <pc:docMk/>
            <pc:sldMk cId="740092355" sldId="423"/>
            <ac:picMk id="15" creationId="{CFE266AD-7506-470E-B78D-AE7811996790}"/>
          </ac:picMkLst>
        </pc:picChg>
        <pc:cxnChg chg="add del mod">
          <ac:chgData name="Jakub Hájek" userId="671a7e7e-4afa-475c-9821-5f8fe9471f4f" providerId="ADAL" clId="{33E47FCE-97F3-49D0-8FE0-DF045C7228CA}" dt="2020-11-22T13:07:08.100" v="674" actId="478"/>
          <ac:cxnSpMkLst>
            <pc:docMk/>
            <pc:sldMk cId="740092355" sldId="423"/>
            <ac:cxnSpMk id="9" creationId="{E4C7AD53-1519-47A8-B656-E824A1E8F0F7}"/>
          </ac:cxnSpMkLst>
        </pc:cxnChg>
      </pc:sldChg>
      <pc:sldChg chg="del">
        <pc:chgData name="Jakub Hájek" userId="671a7e7e-4afa-475c-9821-5f8fe9471f4f" providerId="ADAL" clId="{33E47FCE-97F3-49D0-8FE0-DF045C7228CA}" dt="2020-11-20T15:17:28.339" v="1" actId="2696"/>
        <pc:sldMkLst>
          <pc:docMk/>
          <pc:sldMk cId="1575408144" sldId="423"/>
        </pc:sldMkLst>
      </pc:sldChg>
      <pc:sldChg chg="addSp delSp modSp add del">
        <pc:chgData name="Jakub Hájek" userId="671a7e7e-4afa-475c-9821-5f8fe9471f4f" providerId="ADAL" clId="{33E47FCE-97F3-49D0-8FE0-DF045C7228CA}" dt="2020-11-22T13:22:52.624" v="754" actId="2696"/>
        <pc:sldMkLst>
          <pc:docMk/>
          <pc:sldMk cId="894517267" sldId="424"/>
        </pc:sldMkLst>
        <pc:picChg chg="add del mod">
          <ac:chgData name="Jakub Hájek" userId="671a7e7e-4afa-475c-9821-5f8fe9471f4f" providerId="ADAL" clId="{33E47FCE-97F3-49D0-8FE0-DF045C7228CA}" dt="2020-11-22T13:22:45.775" v="751"/>
          <ac:picMkLst>
            <pc:docMk/>
            <pc:sldMk cId="894517267" sldId="424"/>
            <ac:picMk id="4" creationId="{ABF6F5E0-CC16-40FA-8E84-A9AD06DE2249}"/>
          </ac:picMkLst>
        </pc:picChg>
        <pc:picChg chg="add del mod">
          <ac:chgData name="Jakub Hájek" userId="671a7e7e-4afa-475c-9821-5f8fe9471f4f" providerId="ADAL" clId="{33E47FCE-97F3-49D0-8FE0-DF045C7228CA}" dt="2020-11-22T13:22:45.775" v="751"/>
          <ac:picMkLst>
            <pc:docMk/>
            <pc:sldMk cId="894517267" sldId="424"/>
            <ac:picMk id="5" creationId="{99EEF20F-F910-417A-BF8A-63CCE96C1344}"/>
          </ac:picMkLst>
        </pc:picChg>
        <pc:picChg chg="add del mod">
          <ac:chgData name="Jakub Hájek" userId="671a7e7e-4afa-475c-9821-5f8fe9471f4f" providerId="ADAL" clId="{33E47FCE-97F3-49D0-8FE0-DF045C7228CA}" dt="2020-11-22T13:22:45.775" v="751"/>
          <ac:picMkLst>
            <pc:docMk/>
            <pc:sldMk cId="894517267" sldId="424"/>
            <ac:picMk id="6" creationId="{7E1D6126-2CFB-4242-AECF-3BC08A56148B}"/>
          </ac:picMkLst>
        </pc:picChg>
      </pc:sldChg>
      <pc:sldChg chg="addSp delSp modSp add">
        <pc:chgData name="Jakub Hájek" userId="671a7e7e-4afa-475c-9821-5f8fe9471f4f" providerId="ADAL" clId="{33E47FCE-97F3-49D0-8FE0-DF045C7228CA}" dt="2020-11-22T13:22:51.086" v="753" actId="1076"/>
        <pc:sldMkLst>
          <pc:docMk/>
          <pc:sldMk cId="2670673161" sldId="425"/>
        </pc:sldMkLst>
        <pc:spChg chg="del">
          <ac:chgData name="Jakub Hájek" userId="671a7e7e-4afa-475c-9821-5f8fe9471f4f" providerId="ADAL" clId="{33E47FCE-97F3-49D0-8FE0-DF045C7228CA}" dt="2020-11-22T13:22:43.237" v="750" actId="478"/>
          <ac:spMkLst>
            <pc:docMk/>
            <pc:sldMk cId="2670673161" sldId="425"/>
            <ac:spMk id="8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2T13:22:43.237" v="750" actId="478"/>
          <ac:spMkLst>
            <pc:docMk/>
            <pc:sldMk cId="2670673161" sldId="425"/>
            <ac:spMk id="9" creationId="{0DBC6A18-68AA-4A78-803D-CE60AFE02553}"/>
          </ac:spMkLst>
        </pc:spChg>
        <pc:spChg chg="del">
          <ac:chgData name="Jakub Hájek" userId="671a7e7e-4afa-475c-9821-5f8fe9471f4f" providerId="ADAL" clId="{33E47FCE-97F3-49D0-8FE0-DF045C7228CA}" dt="2020-11-22T13:22:32.684" v="740" actId="478"/>
          <ac:spMkLst>
            <pc:docMk/>
            <pc:sldMk cId="2670673161" sldId="425"/>
            <ac:spMk id="16" creationId="{94C9DF7E-2683-40A3-99C5-EF888316E1A1}"/>
          </ac:spMkLst>
        </pc:spChg>
        <pc:spChg chg="del">
          <ac:chgData name="Jakub Hájek" userId="671a7e7e-4afa-475c-9821-5f8fe9471f4f" providerId="ADAL" clId="{33E47FCE-97F3-49D0-8FE0-DF045C7228CA}" dt="2020-11-22T13:22:28.005" v="734" actId="478"/>
          <ac:spMkLst>
            <pc:docMk/>
            <pc:sldMk cId="2670673161" sldId="425"/>
            <ac:spMk id="18" creationId="{08D29465-5F7A-4311-9A57-6E53718184D0}"/>
          </ac:spMkLst>
        </pc:spChg>
        <pc:spChg chg="del">
          <ac:chgData name="Jakub Hájek" userId="671a7e7e-4afa-475c-9821-5f8fe9471f4f" providerId="ADAL" clId="{33E47FCE-97F3-49D0-8FE0-DF045C7228CA}" dt="2020-11-22T13:22:36.843" v="744" actId="478"/>
          <ac:spMkLst>
            <pc:docMk/>
            <pc:sldMk cId="2670673161" sldId="425"/>
            <ac:spMk id="19" creationId="{0D999419-E632-46F7-953A-BE333924B5D3}"/>
          </ac:spMkLst>
        </pc:spChg>
        <pc:spChg chg="del">
          <ac:chgData name="Jakub Hájek" userId="671a7e7e-4afa-475c-9821-5f8fe9471f4f" providerId="ADAL" clId="{33E47FCE-97F3-49D0-8FE0-DF045C7228CA}" dt="2020-11-22T13:22:33.882" v="741" actId="478"/>
          <ac:spMkLst>
            <pc:docMk/>
            <pc:sldMk cId="2670673161" sldId="425"/>
            <ac:spMk id="20" creationId="{ACF58E0E-F9C2-4361-9DD0-7DB00C550F2D}"/>
          </ac:spMkLst>
        </pc:spChg>
        <pc:spChg chg="del">
          <ac:chgData name="Jakub Hájek" userId="671a7e7e-4afa-475c-9821-5f8fe9471f4f" providerId="ADAL" clId="{33E47FCE-97F3-49D0-8FE0-DF045C7228CA}" dt="2020-11-22T13:22:34.530" v="742" actId="478"/>
          <ac:spMkLst>
            <pc:docMk/>
            <pc:sldMk cId="2670673161" sldId="425"/>
            <ac:spMk id="21" creationId="{C1F52EF6-D721-49A7-A5CB-F7FA25F24BCD}"/>
          </ac:spMkLst>
        </pc:spChg>
        <pc:spChg chg="del">
          <ac:chgData name="Jakub Hájek" userId="671a7e7e-4afa-475c-9821-5f8fe9471f4f" providerId="ADAL" clId="{33E47FCE-97F3-49D0-8FE0-DF045C7228CA}" dt="2020-11-22T13:22:38.077" v="745" actId="478"/>
          <ac:spMkLst>
            <pc:docMk/>
            <pc:sldMk cId="2670673161" sldId="425"/>
            <ac:spMk id="22" creationId="{6627C323-CBE1-49E7-BEA7-EBCD3CABBE1E}"/>
          </ac:spMkLst>
        </pc:spChg>
        <pc:spChg chg="del">
          <ac:chgData name="Jakub Hájek" userId="671a7e7e-4afa-475c-9821-5f8fe9471f4f" providerId="ADAL" clId="{33E47FCE-97F3-49D0-8FE0-DF045C7228CA}" dt="2020-11-22T13:22:31.462" v="739" actId="478"/>
          <ac:spMkLst>
            <pc:docMk/>
            <pc:sldMk cId="2670673161" sldId="425"/>
            <ac:spMk id="23" creationId="{2296FA60-709C-42E7-80FE-2ED51C75C32A}"/>
          </ac:spMkLst>
        </pc:spChg>
        <pc:spChg chg="del">
          <ac:chgData name="Jakub Hájek" userId="671a7e7e-4afa-475c-9821-5f8fe9471f4f" providerId="ADAL" clId="{33E47FCE-97F3-49D0-8FE0-DF045C7228CA}" dt="2020-11-22T13:22:35.764" v="743" actId="478"/>
          <ac:spMkLst>
            <pc:docMk/>
            <pc:sldMk cId="2670673161" sldId="425"/>
            <ac:spMk id="24" creationId="{E5BE5248-65ED-458E-91AE-79536FFFA6BF}"/>
          </ac:spMkLst>
        </pc:spChg>
        <pc:picChg chg="del">
          <ac:chgData name="Jakub Hájek" userId="671a7e7e-4afa-475c-9821-5f8fe9471f4f" providerId="ADAL" clId="{33E47FCE-97F3-49D0-8FE0-DF045C7228CA}" dt="2020-11-22T13:22:28.703" v="735" actId="478"/>
          <ac:picMkLst>
            <pc:docMk/>
            <pc:sldMk cId="2670673161" sldId="425"/>
            <ac:picMk id="3" creationId="{A1392426-35F7-4E38-8704-583BB8A9EA26}"/>
          </ac:picMkLst>
        </pc:picChg>
        <pc:picChg chg="del">
          <ac:chgData name="Jakub Hájek" userId="671a7e7e-4afa-475c-9821-5f8fe9471f4f" providerId="ADAL" clId="{33E47FCE-97F3-49D0-8FE0-DF045C7228CA}" dt="2020-11-22T13:22:39.175" v="747" actId="478"/>
          <ac:picMkLst>
            <pc:docMk/>
            <pc:sldMk cId="2670673161" sldId="425"/>
            <ac:picMk id="4" creationId="{0A206AE3-F5DE-4474-AD23-BEC7E4B20E4A}"/>
          </ac:picMkLst>
        </pc:picChg>
        <pc:picChg chg="del">
          <ac:chgData name="Jakub Hájek" userId="671a7e7e-4afa-475c-9821-5f8fe9471f4f" providerId="ADAL" clId="{33E47FCE-97F3-49D0-8FE0-DF045C7228CA}" dt="2020-11-22T13:22:30.236" v="738" actId="478"/>
          <ac:picMkLst>
            <pc:docMk/>
            <pc:sldMk cId="2670673161" sldId="425"/>
            <ac:picMk id="5" creationId="{DE76C5A7-3BEF-46A2-9FCB-5B74FC90D9B2}"/>
          </ac:picMkLst>
        </pc:picChg>
        <pc:picChg chg="del">
          <ac:chgData name="Jakub Hájek" userId="671a7e7e-4afa-475c-9821-5f8fe9471f4f" providerId="ADAL" clId="{33E47FCE-97F3-49D0-8FE0-DF045C7228CA}" dt="2020-11-22T13:22:39.631" v="748" actId="478"/>
          <ac:picMkLst>
            <pc:docMk/>
            <pc:sldMk cId="2670673161" sldId="425"/>
            <ac:picMk id="6" creationId="{CF734504-1AB1-4115-A47F-C4F5FF3A9731}"/>
          </ac:picMkLst>
        </pc:picChg>
        <pc:picChg chg="del">
          <ac:chgData name="Jakub Hájek" userId="671a7e7e-4afa-475c-9821-5f8fe9471f4f" providerId="ADAL" clId="{33E47FCE-97F3-49D0-8FE0-DF045C7228CA}" dt="2020-11-22T13:22:29.708" v="737" actId="478"/>
          <ac:picMkLst>
            <pc:docMk/>
            <pc:sldMk cId="2670673161" sldId="425"/>
            <ac:picMk id="12" creationId="{2EAAE5CB-7889-48D1-A63F-B90B43A50F22}"/>
          </ac:picMkLst>
        </pc:picChg>
        <pc:picChg chg="del">
          <ac:chgData name="Jakub Hájek" userId="671a7e7e-4afa-475c-9821-5f8fe9471f4f" providerId="ADAL" clId="{33E47FCE-97F3-49D0-8FE0-DF045C7228CA}" dt="2020-11-22T13:22:29.198" v="736" actId="478"/>
          <ac:picMkLst>
            <pc:docMk/>
            <pc:sldMk cId="2670673161" sldId="425"/>
            <ac:picMk id="13" creationId="{07063480-FD4D-4442-AF9C-E41AB414A9FC}"/>
          </ac:picMkLst>
        </pc:picChg>
        <pc:picChg chg="del">
          <ac:chgData name="Jakub Hájek" userId="671a7e7e-4afa-475c-9821-5f8fe9471f4f" providerId="ADAL" clId="{33E47FCE-97F3-49D0-8FE0-DF045C7228CA}" dt="2020-11-22T13:22:38.732" v="746" actId="478"/>
          <ac:picMkLst>
            <pc:docMk/>
            <pc:sldMk cId="2670673161" sldId="425"/>
            <ac:picMk id="14" creationId="{12B90781-A7EA-4F0E-9231-AE71DD6C929B}"/>
          </ac:picMkLst>
        </pc:picChg>
        <pc:picChg chg="del">
          <ac:chgData name="Jakub Hájek" userId="671a7e7e-4afa-475c-9821-5f8fe9471f4f" providerId="ADAL" clId="{33E47FCE-97F3-49D0-8FE0-DF045C7228CA}" dt="2020-11-22T13:22:40.056" v="749" actId="478"/>
          <ac:picMkLst>
            <pc:docMk/>
            <pc:sldMk cId="2670673161" sldId="425"/>
            <ac:picMk id="15" creationId="{CFE266AD-7506-470E-B78D-AE7811996790}"/>
          </ac:picMkLst>
        </pc:picChg>
        <pc:picChg chg="add mod">
          <ac:chgData name="Jakub Hájek" userId="671a7e7e-4afa-475c-9821-5f8fe9471f4f" providerId="ADAL" clId="{33E47FCE-97F3-49D0-8FE0-DF045C7228CA}" dt="2020-11-22T13:22:51.086" v="753" actId="1076"/>
          <ac:picMkLst>
            <pc:docMk/>
            <pc:sldMk cId="2670673161" sldId="425"/>
            <ac:picMk id="25" creationId="{9E048620-7993-467D-9D9A-C2799A981C92}"/>
          </ac:picMkLst>
        </pc:picChg>
        <pc:picChg chg="add mod">
          <ac:chgData name="Jakub Hájek" userId="671a7e7e-4afa-475c-9821-5f8fe9471f4f" providerId="ADAL" clId="{33E47FCE-97F3-49D0-8FE0-DF045C7228CA}" dt="2020-11-22T13:22:51.086" v="753" actId="1076"/>
          <ac:picMkLst>
            <pc:docMk/>
            <pc:sldMk cId="2670673161" sldId="425"/>
            <ac:picMk id="26" creationId="{3450F15C-9536-42E8-82A0-EFDF5A9C4192}"/>
          </ac:picMkLst>
        </pc:picChg>
        <pc:picChg chg="add mod">
          <ac:chgData name="Jakub Hájek" userId="671a7e7e-4afa-475c-9821-5f8fe9471f4f" providerId="ADAL" clId="{33E47FCE-97F3-49D0-8FE0-DF045C7228CA}" dt="2020-11-22T13:22:51.086" v="753" actId="1076"/>
          <ac:picMkLst>
            <pc:docMk/>
            <pc:sldMk cId="2670673161" sldId="425"/>
            <ac:picMk id="27" creationId="{8A79EE72-0E37-435C-B99E-1E25EFB5CE20}"/>
          </ac:picMkLst>
        </pc:picChg>
      </pc:sldChg>
      <pc:sldChg chg="addSp delSp modSp add">
        <pc:chgData name="Jakub Hájek" userId="671a7e7e-4afa-475c-9821-5f8fe9471f4f" providerId="ADAL" clId="{33E47FCE-97F3-49D0-8FE0-DF045C7228CA}" dt="2020-11-22T13:42:15.665" v="934" actId="14100"/>
        <pc:sldMkLst>
          <pc:docMk/>
          <pc:sldMk cId="1671444277" sldId="426"/>
        </pc:sldMkLst>
        <pc:spChg chg="mod">
          <ac:chgData name="Jakub Hájek" userId="671a7e7e-4afa-475c-9821-5f8fe9471f4f" providerId="ADAL" clId="{33E47FCE-97F3-49D0-8FE0-DF045C7228CA}" dt="2020-11-22T13:42:15.665" v="934" actId="14100"/>
          <ac:spMkLst>
            <pc:docMk/>
            <pc:sldMk cId="1671444277" sldId="426"/>
            <ac:spMk id="2" creationId="{00000000-0000-0000-0000-000000000000}"/>
          </ac:spMkLst>
        </pc:spChg>
        <pc:spChg chg="add mod">
          <ac:chgData name="Jakub Hájek" userId="671a7e7e-4afa-475c-9821-5f8fe9471f4f" providerId="ADAL" clId="{33E47FCE-97F3-49D0-8FE0-DF045C7228CA}" dt="2020-11-22T13:29:04.651" v="890" actId="478"/>
          <ac:spMkLst>
            <pc:docMk/>
            <pc:sldMk cId="1671444277" sldId="426"/>
            <ac:spMk id="4" creationId="{B239529C-9EF5-4F4E-B604-2F73662480D5}"/>
          </ac:spMkLst>
        </pc:spChg>
        <pc:spChg chg="del">
          <ac:chgData name="Jakub Hájek" userId="671a7e7e-4afa-475c-9821-5f8fe9471f4f" providerId="ADAL" clId="{33E47FCE-97F3-49D0-8FE0-DF045C7228CA}" dt="2020-11-22T13:28:10.160" v="883" actId="478"/>
          <ac:spMkLst>
            <pc:docMk/>
            <pc:sldMk cId="1671444277" sldId="426"/>
            <ac:spMk id="5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3:28:10.517" v="884" actId="478"/>
          <ac:spMkLst>
            <pc:docMk/>
            <pc:sldMk cId="1671444277" sldId="426"/>
            <ac:spMk id="6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3:28:09.657" v="882" actId="478"/>
          <ac:spMkLst>
            <pc:docMk/>
            <pc:sldMk cId="1671444277" sldId="426"/>
            <ac:spMk id="7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3:28:09.177" v="881" actId="478"/>
          <ac:spMkLst>
            <pc:docMk/>
            <pc:sldMk cId="1671444277" sldId="426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3:29:04.651" v="890" actId="478"/>
          <ac:spMkLst>
            <pc:docMk/>
            <pc:sldMk cId="1671444277" sldId="426"/>
            <ac:spMk id="9" creationId="{00000000-0000-0000-0000-000000000000}"/>
          </ac:spMkLst>
        </pc:spChg>
        <pc:picChg chg="add mod">
          <ac:chgData name="Jakub Hájek" userId="671a7e7e-4afa-475c-9821-5f8fe9471f4f" providerId="ADAL" clId="{33E47FCE-97F3-49D0-8FE0-DF045C7228CA}" dt="2020-11-22T13:42:07.101" v="932" actId="1076"/>
          <ac:picMkLst>
            <pc:docMk/>
            <pc:sldMk cId="1671444277" sldId="426"/>
            <ac:picMk id="10" creationId="{4B1E261C-17FD-49CC-B6C7-2663B3B92FBE}"/>
          </ac:picMkLst>
        </pc:picChg>
        <pc:picChg chg="add mod modCrop">
          <ac:chgData name="Jakub Hájek" userId="671a7e7e-4afa-475c-9821-5f8fe9471f4f" providerId="ADAL" clId="{33E47FCE-97F3-49D0-8FE0-DF045C7228CA}" dt="2020-11-22T13:41:50.812" v="924" actId="1076"/>
          <ac:picMkLst>
            <pc:docMk/>
            <pc:sldMk cId="1671444277" sldId="426"/>
            <ac:picMk id="11" creationId="{4315D677-3BFF-4FB0-B433-9D83B6CAB234}"/>
          </ac:picMkLst>
        </pc:picChg>
        <pc:picChg chg="add mod">
          <ac:chgData name="Jakub Hájek" userId="671a7e7e-4afa-475c-9821-5f8fe9471f4f" providerId="ADAL" clId="{33E47FCE-97F3-49D0-8FE0-DF045C7228CA}" dt="2020-11-22T13:42:11.611" v="933" actId="1076"/>
          <ac:picMkLst>
            <pc:docMk/>
            <pc:sldMk cId="1671444277" sldId="426"/>
            <ac:picMk id="1028" creationId="{D73463F4-C0AF-4670-8AB8-C41E69339513}"/>
          </ac:picMkLst>
        </pc:picChg>
      </pc:sldChg>
      <pc:sldChg chg="addSp delSp modSp add">
        <pc:chgData name="Jakub Hájek" userId="671a7e7e-4afa-475c-9821-5f8fe9471f4f" providerId="ADAL" clId="{33E47FCE-97F3-49D0-8FE0-DF045C7228CA}" dt="2020-11-22T14:04:52.722" v="1299" actId="1076"/>
        <pc:sldMkLst>
          <pc:docMk/>
          <pc:sldMk cId="1013791425" sldId="427"/>
        </pc:sldMkLst>
        <pc:spChg chg="add del mod">
          <ac:chgData name="Jakub Hájek" userId="671a7e7e-4afa-475c-9821-5f8fe9471f4f" providerId="ADAL" clId="{33E47FCE-97F3-49D0-8FE0-DF045C7228CA}" dt="2020-11-22T14:04:45.409" v="1294" actId="478"/>
          <ac:spMkLst>
            <pc:docMk/>
            <pc:sldMk cId="1013791425" sldId="427"/>
            <ac:spMk id="6" creationId="{6CCDEBBE-D8D7-4084-9070-177967936839}"/>
          </ac:spMkLst>
        </pc:spChg>
        <pc:spChg chg="del">
          <ac:chgData name="Jakub Hájek" userId="671a7e7e-4afa-475c-9821-5f8fe9471f4f" providerId="ADAL" clId="{33E47FCE-97F3-49D0-8FE0-DF045C7228CA}" dt="2020-11-22T14:03:58.147" v="1285" actId="478"/>
          <ac:spMkLst>
            <pc:docMk/>
            <pc:sldMk cId="1013791425" sldId="427"/>
            <ac:spMk id="7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04:43.451" v="1293" actId="478"/>
          <ac:spMkLst>
            <pc:docMk/>
            <pc:sldMk cId="1013791425" sldId="427"/>
            <ac:spMk id="8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03:57.680" v="1284" actId="478"/>
          <ac:spMkLst>
            <pc:docMk/>
            <pc:sldMk cId="1013791425" sldId="427"/>
            <ac:spMk id="9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03:57.176" v="1283" actId="478"/>
          <ac:spMkLst>
            <pc:docMk/>
            <pc:sldMk cId="1013791425" sldId="427"/>
            <ac:spMk id="10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2T14:03:56.683" v="1282" actId="478"/>
          <ac:spMkLst>
            <pc:docMk/>
            <pc:sldMk cId="1013791425" sldId="427"/>
            <ac:spMk id="11" creationId="{00000000-0000-0000-0000-000000000000}"/>
          </ac:spMkLst>
        </pc:spChg>
        <pc:picChg chg="add mod">
          <ac:chgData name="Jakub Hájek" userId="671a7e7e-4afa-475c-9821-5f8fe9471f4f" providerId="ADAL" clId="{33E47FCE-97F3-49D0-8FE0-DF045C7228CA}" dt="2020-11-22T14:04:47.386" v="1295" actId="14100"/>
          <ac:picMkLst>
            <pc:docMk/>
            <pc:sldMk cId="1013791425" sldId="427"/>
            <ac:picMk id="3" creationId="{60F33CA9-BBFF-47A0-9E5B-61C962E698A4}"/>
          </ac:picMkLst>
        </pc:picChg>
        <pc:picChg chg="add mod">
          <ac:chgData name="Jakub Hájek" userId="671a7e7e-4afa-475c-9821-5f8fe9471f4f" providerId="ADAL" clId="{33E47FCE-97F3-49D0-8FE0-DF045C7228CA}" dt="2020-11-22T14:04:52.722" v="1299" actId="1076"/>
          <ac:picMkLst>
            <pc:docMk/>
            <pc:sldMk cId="1013791425" sldId="427"/>
            <ac:picMk id="4" creationId="{DAE3B4A8-1880-4F45-959D-DF42F0E122D0}"/>
          </ac:picMkLst>
        </pc:picChg>
      </pc:sldChg>
      <pc:sldChg chg="add del">
        <pc:chgData name="Jakub Hájek" userId="671a7e7e-4afa-475c-9821-5f8fe9471f4f" providerId="ADAL" clId="{33E47FCE-97F3-49D0-8FE0-DF045C7228CA}" dt="2020-11-23T09:45:20.596" v="2401" actId="2696"/>
        <pc:sldMkLst>
          <pc:docMk/>
          <pc:sldMk cId="1467388108" sldId="428"/>
        </pc:sldMkLst>
      </pc:sldChg>
      <pc:sldChg chg="addSp delSp modSp add del">
        <pc:chgData name="Jakub Hájek" userId="671a7e7e-4afa-475c-9821-5f8fe9471f4f" providerId="ADAL" clId="{33E47FCE-97F3-49D0-8FE0-DF045C7228CA}" dt="2020-11-22T14:11:56.792" v="1387" actId="2696"/>
        <pc:sldMkLst>
          <pc:docMk/>
          <pc:sldMk cId="1568053882" sldId="428"/>
        </pc:sldMkLst>
        <pc:spChg chg="mod">
          <ac:chgData name="Jakub Hájek" userId="671a7e7e-4afa-475c-9821-5f8fe9471f4f" providerId="ADAL" clId="{33E47FCE-97F3-49D0-8FE0-DF045C7228CA}" dt="2020-11-22T14:09:25.316" v="1377" actId="20577"/>
          <ac:spMkLst>
            <pc:docMk/>
            <pc:sldMk cId="1568053882" sldId="428"/>
            <ac:spMk id="8" creationId="{00000000-0000-0000-0000-000000000000}"/>
          </ac:spMkLst>
        </pc:spChg>
        <pc:picChg chg="del">
          <ac:chgData name="Jakub Hájek" userId="671a7e7e-4afa-475c-9821-5f8fe9471f4f" providerId="ADAL" clId="{33E47FCE-97F3-49D0-8FE0-DF045C7228CA}" dt="2020-11-22T14:08:36.340" v="1336" actId="478"/>
          <ac:picMkLst>
            <pc:docMk/>
            <pc:sldMk cId="1568053882" sldId="428"/>
            <ac:picMk id="4" creationId="{6209E983-ADE6-49BB-9040-7E7DE73FCDB2}"/>
          </ac:picMkLst>
        </pc:picChg>
        <pc:picChg chg="add mod">
          <ac:chgData name="Jakub Hájek" userId="671a7e7e-4afa-475c-9821-5f8fe9471f4f" providerId="ADAL" clId="{33E47FCE-97F3-49D0-8FE0-DF045C7228CA}" dt="2020-11-22T14:09:06.665" v="1345" actId="1076"/>
          <ac:picMkLst>
            <pc:docMk/>
            <pc:sldMk cId="1568053882" sldId="428"/>
            <ac:picMk id="5" creationId="{9B525069-65F6-4129-805B-EF4FB5AC56BF}"/>
          </ac:picMkLst>
        </pc:picChg>
      </pc:sldChg>
      <pc:sldChg chg="modSp add">
        <pc:chgData name="Jakub Hájek" userId="671a7e7e-4afa-475c-9821-5f8fe9471f4f" providerId="ADAL" clId="{33E47FCE-97F3-49D0-8FE0-DF045C7228CA}" dt="2020-11-23T09:50:42.281" v="2545" actId="1076"/>
        <pc:sldMkLst>
          <pc:docMk/>
          <pc:sldMk cId="3168664760" sldId="429"/>
        </pc:sldMkLst>
        <pc:spChg chg="mod">
          <ac:chgData name="Jakub Hájek" userId="671a7e7e-4afa-475c-9821-5f8fe9471f4f" providerId="ADAL" clId="{33E47FCE-97F3-49D0-8FE0-DF045C7228CA}" dt="2020-11-23T09:45:43.015" v="2419" actId="1076"/>
          <ac:spMkLst>
            <pc:docMk/>
            <pc:sldMk cId="3168664760" sldId="429"/>
            <ac:spMk id="4" creationId="{0755D795-9BEB-4302-ABE4-6CDFFD83D6B9}"/>
          </ac:spMkLst>
        </pc:spChg>
        <pc:spChg chg="mod">
          <ac:chgData name="Jakub Hájek" userId="671a7e7e-4afa-475c-9821-5f8fe9471f4f" providerId="ADAL" clId="{33E47FCE-97F3-49D0-8FE0-DF045C7228CA}" dt="2020-11-23T09:48:42.670" v="2447" actId="1076"/>
          <ac:spMkLst>
            <pc:docMk/>
            <pc:sldMk cId="3168664760" sldId="429"/>
            <ac:spMk id="12" creationId="{909B686C-32F0-47CE-833B-7935338F310B}"/>
          </ac:spMkLst>
        </pc:spChg>
        <pc:spChg chg="mod">
          <ac:chgData name="Jakub Hájek" userId="671a7e7e-4afa-475c-9821-5f8fe9471f4f" providerId="ADAL" clId="{33E47FCE-97F3-49D0-8FE0-DF045C7228CA}" dt="2020-11-23T09:48:32.239" v="2437" actId="1076"/>
          <ac:spMkLst>
            <pc:docMk/>
            <pc:sldMk cId="3168664760" sldId="429"/>
            <ac:spMk id="13" creationId="{FF015E19-4F78-44C2-9441-AF13D2BD6910}"/>
          </ac:spMkLst>
        </pc:spChg>
        <pc:spChg chg="mod">
          <ac:chgData name="Jakub Hájek" userId="671a7e7e-4afa-475c-9821-5f8fe9471f4f" providerId="ADAL" clId="{33E47FCE-97F3-49D0-8FE0-DF045C7228CA}" dt="2020-11-23T09:45:33.414" v="2409" actId="1076"/>
          <ac:spMkLst>
            <pc:docMk/>
            <pc:sldMk cId="3168664760" sldId="429"/>
            <ac:spMk id="14" creationId="{6E8BD030-1BAE-4788-A93B-06A88CB6216C}"/>
          </ac:spMkLst>
        </pc:spChg>
        <pc:spChg chg="mod">
          <ac:chgData name="Jakub Hájek" userId="671a7e7e-4afa-475c-9821-5f8fe9471f4f" providerId="ADAL" clId="{33E47FCE-97F3-49D0-8FE0-DF045C7228CA}" dt="2020-11-23T09:49:30.817" v="2492" actId="1076"/>
          <ac:spMkLst>
            <pc:docMk/>
            <pc:sldMk cId="3168664760" sldId="429"/>
            <ac:spMk id="15" creationId="{F5126AA3-EF0D-4BC9-BBEB-875EDCC90603}"/>
          </ac:spMkLst>
        </pc:spChg>
        <pc:spChg chg="mod">
          <ac:chgData name="Jakub Hájek" userId="671a7e7e-4afa-475c-9821-5f8fe9471f4f" providerId="ADAL" clId="{33E47FCE-97F3-49D0-8FE0-DF045C7228CA}" dt="2020-11-23T09:49:49.983" v="2511" actId="1076"/>
          <ac:spMkLst>
            <pc:docMk/>
            <pc:sldMk cId="3168664760" sldId="429"/>
            <ac:spMk id="16" creationId="{0124EA60-A4C2-49B6-AFC1-2B0F405DAA61}"/>
          </ac:spMkLst>
        </pc:spChg>
        <pc:spChg chg="mod">
          <ac:chgData name="Jakub Hájek" userId="671a7e7e-4afa-475c-9821-5f8fe9471f4f" providerId="ADAL" clId="{33E47FCE-97F3-49D0-8FE0-DF045C7228CA}" dt="2020-11-23T09:49:09.736" v="2469" actId="1076"/>
          <ac:spMkLst>
            <pc:docMk/>
            <pc:sldMk cId="3168664760" sldId="429"/>
            <ac:spMk id="17" creationId="{DB1EBA5F-52EA-41B1-B4C9-A9E833CE5422}"/>
          </ac:spMkLst>
        </pc:spChg>
        <pc:spChg chg="mod">
          <ac:chgData name="Jakub Hájek" userId="671a7e7e-4afa-475c-9821-5f8fe9471f4f" providerId="ADAL" clId="{33E47FCE-97F3-49D0-8FE0-DF045C7228CA}" dt="2020-11-23T09:49:40.561" v="2502" actId="1076"/>
          <ac:spMkLst>
            <pc:docMk/>
            <pc:sldMk cId="3168664760" sldId="429"/>
            <ac:spMk id="18" creationId="{55FEBF00-0E3A-46EA-845A-97DF58F27373}"/>
          </ac:spMkLst>
        </pc:spChg>
        <pc:spChg chg="mod">
          <ac:chgData name="Jakub Hájek" userId="671a7e7e-4afa-475c-9821-5f8fe9471f4f" providerId="ADAL" clId="{33E47FCE-97F3-49D0-8FE0-DF045C7228CA}" dt="2020-11-23T09:48:51.928" v="2453" actId="1076"/>
          <ac:spMkLst>
            <pc:docMk/>
            <pc:sldMk cId="3168664760" sldId="429"/>
            <ac:spMk id="19" creationId="{86BEA563-C134-4F7C-AC45-1C76D585A5BD}"/>
          </ac:spMkLst>
        </pc:spChg>
        <pc:spChg chg="mod">
          <ac:chgData name="Jakub Hájek" userId="671a7e7e-4afa-475c-9821-5f8fe9471f4f" providerId="ADAL" clId="{33E47FCE-97F3-49D0-8FE0-DF045C7228CA}" dt="2020-11-23T09:49:00.007" v="2460" actId="688"/>
          <ac:spMkLst>
            <pc:docMk/>
            <pc:sldMk cId="3168664760" sldId="429"/>
            <ac:spMk id="20" creationId="{D80EBB74-6666-428B-965C-9D9435475C46}"/>
          </ac:spMkLst>
        </pc:spChg>
        <pc:spChg chg="mod">
          <ac:chgData name="Jakub Hájek" userId="671a7e7e-4afa-475c-9821-5f8fe9471f4f" providerId="ADAL" clId="{33E47FCE-97F3-49D0-8FE0-DF045C7228CA}" dt="2020-11-23T09:46:00.740" v="2427" actId="1076"/>
          <ac:spMkLst>
            <pc:docMk/>
            <pc:sldMk cId="3168664760" sldId="429"/>
            <ac:spMk id="21" creationId="{331354AD-1D33-4054-A313-B155AEE8ACA8}"/>
          </ac:spMkLst>
        </pc:spChg>
        <pc:spChg chg="mod">
          <ac:chgData name="Jakub Hájek" userId="671a7e7e-4afa-475c-9821-5f8fe9471f4f" providerId="ADAL" clId="{33E47FCE-97F3-49D0-8FE0-DF045C7228CA}" dt="2020-11-23T09:49:23.794" v="2485" actId="1076"/>
          <ac:spMkLst>
            <pc:docMk/>
            <pc:sldMk cId="3168664760" sldId="429"/>
            <ac:spMk id="22" creationId="{6FFA6326-774F-4A65-BEFD-D2C4523A0695}"/>
          </ac:spMkLst>
        </pc:spChg>
        <pc:spChg chg="mod">
          <ac:chgData name="Jakub Hájek" userId="671a7e7e-4afa-475c-9821-5f8fe9471f4f" providerId="ADAL" clId="{33E47FCE-97F3-49D0-8FE0-DF045C7228CA}" dt="2020-11-23T09:50:23.238" v="2531" actId="1076"/>
          <ac:spMkLst>
            <pc:docMk/>
            <pc:sldMk cId="3168664760" sldId="429"/>
            <ac:spMk id="23" creationId="{68ECA9F7-D189-44FE-8E3D-39237D6A5DE3}"/>
          </ac:spMkLst>
        </pc:spChg>
        <pc:spChg chg="mod">
          <ac:chgData name="Jakub Hájek" userId="671a7e7e-4afa-475c-9821-5f8fe9471f4f" providerId="ADAL" clId="{33E47FCE-97F3-49D0-8FE0-DF045C7228CA}" dt="2020-11-23T09:50:35.465" v="2543" actId="1076"/>
          <ac:spMkLst>
            <pc:docMk/>
            <pc:sldMk cId="3168664760" sldId="429"/>
            <ac:spMk id="24" creationId="{ABF1D962-B043-407B-AF0A-9D527A59A357}"/>
          </ac:spMkLst>
        </pc:spChg>
        <pc:spChg chg="mod">
          <ac:chgData name="Jakub Hájek" userId="671a7e7e-4afa-475c-9821-5f8fe9471f4f" providerId="ADAL" clId="{33E47FCE-97F3-49D0-8FE0-DF045C7228CA}" dt="2020-11-23T09:50:42.281" v="2545" actId="1076"/>
          <ac:spMkLst>
            <pc:docMk/>
            <pc:sldMk cId="3168664760" sldId="429"/>
            <ac:spMk id="25" creationId="{2976A774-F581-4AAA-945D-29890680ED36}"/>
          </ac:spMkLst>
        </pc:spChg>
      </pc:sldChg>
      <pc:sldChg chg="addSp delSp modSp add del">
        <pc:chgData name="Jakub Hájek" userId="671a7e7e-4afa-475c-9821-5f8fe9471f4f" providerId="ADAL" clId="{33E47FCE-97F3-49D0-8FE0-DF045C7228CA}" dt="2020-11-22T14:12:01.057" v="1388" actId="2696"/>
        <pc:sldMkLst>
          <pc:docMk/>
          <pc:sldMk cId="3659289092" sldId="429"/>
        </pc:sldMkLst>
        <pc:picChg chg="add mod">
          <ac:chgData name="Jakub Hájek" userId="671a7e7e-4afa-475c-9821-5f8fe9471f4f" providerId="ADAL" clId="{33E47FCE-97F3-49D0-8FE0-DF045C7228CA}" dt="2020-11-22T14:10:08.875" v="1386" actId="1076"/>
          <ac:picMkLst>
            <pc:docMk/>
            <pc:sldMk cId="3659289092" sldId="429"/>
            <ac:picMk id="4" creationId="{D8E9E349-D1D5-4999-98FE-DB16BF34142D}"/>
          </ac:picMkLst>
        </pc:picChg>
        <pc:picChg chg="del">
          <ac:chgData name="Jakub Hájek" userId="671a7e7e-4afa-475c-9821-5f8fe9471f4f" providerId="ADAL" clId="{33E47FCE-97F3-49D0-8FE0-DF045C7228CA}" dt="2020-11-22T14:10:04.021" v="1383" actId="478"/>
          <ac:picMkLst>
            <pc:docMk/>
            <pc:sldMk cId="3659289092" sldId="429"/>
            <ac:picMk id="5" creationId="{9B525069-65F6-4129-805B-EF4FB5AC56BF}"/>
          </ac:picMkLst>
        </pc:picChg>
      </pc:sldChg>
      <pc:sldChg chg="addSp delSp modSp add">
        <pc:chgData name="Jakub Hájek" userId="671a7e7e-4afa-475c-9821-5f8fe9471f4f" providerId="ADAL" clId="{33E47FCE-97F3-49D0-8FE0-DF045C7228CA}" dt="2020-11-23T10:12:29.250" v="2985" actId="478"/>
        <pc:sldMkLst>
          <pc:docMk/>
          <pc:sldMk cId="2085518450" sldId="430"/>
        </pc:sldMkLst>
        <pc:spChg chg="del">
          <ac:chgData name="Jakub Hájek" userId="671a7e7e-4afa-475c-9821-5f8fe9471f4f" providerId="ADAL" clId="{33E47FCE-97F3-49D0-8FE0-DF045C7228CA}" dt="2020-11-23T10:12:27.119" v="2984" actId="478"/>
          <ac:spMkLst>
            <pc:docMk/>
            <pc:sldMk cId="2085518450" sldId="430"/>
            <ac:spMk id="2" creationId="{00000000-0000-0000-0000-000000000000}"/>
          </ac:spMkLst>
        </pc:spChg>
        <pc:spChg chg="add del mod">
          <ac:chgData name="Jakub Hájek" userId="671a7e7e-4afa-475c-9821-5f8fe9471f4f" providerId="ADAL" clId="{33E47FCE-97F3-49D0-8FE0-DF045C7228CA}" dt="2020-11-23T10:12:29.250" v="2985" actId="478"/>
          <ac:spMkLst>
            <pc:docMk/>
            <pc:sldMk cId="2085518450" sldId="430"/>
            <ac:spMk id="4" creationId="{D9092B41-0A83-4EFC-B339-7FE2D4449142}"/>
          </ac:spMkLst>
        </pc:spChg>
        <pc:spChg chg="del">
          <ac:chgData name="Jakub Hájek" userId="671a7e7e-4afa-475c-9821-5f8fe9471f4f" providerId="ADAL" clId="{33E47FCE-97F3-49D0-8FE0-DF045C7228CA}" dt="2020-11-23T10:12:23.053" v="2981" actId="478"/>
          <ac:spMkLst>
            <pc:docMk/>
            <pc:sldMk cId="2085518450" sldId="430"/>
            <ac:spMk id="7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3T10:12:24.432" v="2983" actId="478"/>
          <ac:spMkLst>
            <pc:docMk/>
            <pc:sldMk cId="2085518450" sldId="430"/>
            <ac:spMk id="9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3T10:12:23.822" v="2982" actId="478"/>
          <ac:spMkLst>
            <pc:docMk/>
            <pc:sldMk cId="2085518450" sldId="430"/>
            <ac:spMk id="10" creationId="{00000000-0000-0000-0000-000000000000}"/>
          </ac:spMkLst>
        </pc:spChg>
        <pc:spChg chg="del">
          <ac:chgData name="Jakub Hájek" userId="671a7e7e-4afa-475c-9821-5f8fe9471f4f" providerId="ADAL" clId="{33E47FCE-97F3-49D0-8FE0-DF045C7228CA}" dt="2020-11-23T10:12:22.350" v="2980" actId="478"/>
          <ac:spMkLst>
            <pc:docMk/>
            <pc:sldMk cId="2085518450" sldId="430"/>
            <ac:spMk id="11" creationId="{00000000-0000-0000-0000-000000000000}"/>
          </ac:spMkLst>
        </pc:spChg>
        <pc:picChg chg="add">
          <ac:chgData name="Jakub Hájek" userId="671a7e7e-4afa-475c-9821-5f8fe9471f4f" providerId="ADAL" clId="{33E47FCE-97F3-49D0-8FE0-DF045C7228CA}" dt="2020-11-23T10:09:58.233" v="2911"/>
          <ac:picMkLst>
            <pc:docMk/>
            <pc:sldMk cId="2085518450" sldId="430"/>
            <ac:picMk id="2050" creationId="{9AB1E584-E29D-408C-AF43-4FC7632B1D04}"/>
          </ac:picMkLst>
        </pc:picChg>
      </pc:sldChg>
      <pc:sldChg chg="modSp add">
        <pc:chgData name="Jakub Hájek" userId="671a7e7e-4afa-475c-9821-5f8fe9471f4f" providerId="ADAL" clId="{33E47FCE-97F3-49D0-8FE0-DF045C7228CA}" dt="2020-11-23T10:14:19.181" v="3078" actId="27636"/>
        <pc:sldMkLst>
          <pc:docMk/>
          <pc:sldMk cId="1675531339" sldId="431"/>
        </pc:sldMkLst>
        <pc:spChg chg="mod">
          <ac:chgData name="Jakub Hájek" userId="671a7e7e-4afa-475c-9821-5f8fe9471f4f" providerId="ADAL" clId="{33E47FCE-97F3-49D0-8FE0-DF045C7228CA}" dt="2020-11-23T10:14:19.181" v="3078" actId="27636"/>
          <ac:spMkLst>
            <pc:docMk/>
            <pc:sldMk cId="1675531339" sldId="431"/>
            <ac:spMk id="9" creationId="{459AE1CF-50A3-44DB-9F1B-41720C93EB05}"/>
          </ac:spMkLst>
        </pc:spChg>
      </pc:sldChg>
      <pc:sldChg chg="addSp delSp modSp add">
        <pc:chgData name="Jakub Hájek" userId="671a7e7e-4afa-475c-9821-5f8fe9471f4f" providerId="ADAL" clId="{33E47FCE-97F3-49D0-8FE0-DF045C7228CA}" dt="2020-11-23T10:20:21.303" v="3122" actId="478"/>
        <pc:sldMkLst>
          <pc:docMk/>
          <pc:sldMk cId="1963377998" sldId="432"/>
        </pc:sldMkLst>
        <pc:spChg chg="del">
          <ac:chgData name="Jakub Hájek" userId="671a7e7e-4afa-475c-9821-5f8fe9471f4f" providerId="ADAL" clId="{33E47FCE-97F3-49D0-8FE0-DF045C7228CA}" dt="2020-11-23T10:20:21.303" v="3122" actId="478"/>
          <ac:spMkLst>
            <pc:docMk/>
            <pc:sldMk cId="1963377998" sldId="432"/>
            <ac:spMk id="8" creationId="{F85D6242-6056-44B1-B712-B91E89E95D47}"/>
          </ac:spMkLst>
        </pc:spChg>
        <pc:picChg chg="mod">
          <ac:chgData name="Jakub Hájek" userId="671a7e7e-4afa-475c-9821-5f8fe9471f4f" providerId="ADAL" clId="{33E47FCE-97F3-49D0-8FE0-DF045C7228CA}" dt="2020-11-23T10:20:16.280" v="3119" actId="1076"/>
          <ac:picMkLst>
            <pc:docMk/>
            <pc:sldMk cId="1963377998" sldId="432"/>
            <ac:picMk id="4" creationId="{CDCB7B66-4C23-4F3E-8E06-EBC5274DFF5F}"/>
          </ac:picMkLst>
        </pc:picChg>
        <pc:picChg chg="add mod">
          <ac:chgData name="Jakub Hájek" userId="671a7e7e-4afa-475c-9821-5f8fe9471f4f" providerId="ADAL" clId="{33E47FCE-97F3-49D0-8FE0-DF045C7228CA}" dt="2020-11-23T10:20:18.839" v="3121" actId="1036"/>
          <ac:picMkLst>
            <pc:docMk/>
            <pc:sldMk cId="1963377998" sldId="432"/>
            <ac:picMk id="5" creationId="{7C798669-B8ED-4D18-9CBF-74CE59C958E2}"/>
          </ac:picMkLst>
        </pc:picChg>
      </pc:sldChg>
      <pc:sldChg chg="addSp delSp modSp add">
        <pc:chgData name="Jakub Hájek" userId="671a7e7e-4afa-475c-9821-5f8fe9471f4f" providerId="ADAL" clId="{33E47FCE-97F3-49D0-8FE0-DF045C7228CA}" dt="2020-11-23T10:35:58.191" v="3410" actId="208"/>
        <pc:sldMkLst>
          <pc:docMk/>
          <pc:sldMk cId="2634961864" sldId="433"/>
        </pc:sldMkLst>
        <pc:spChg chg="del">
          <ac:chgData name="Jakub Hájek" userId="671a7e7e-4afa-475c-9821-5f8fe9471f4f" providerId="ADAL" clId="{33E47FCE-97F3-49D0-8FE0-DF045C7228CA}" dt="2020-11-23T10:32:36.639" v="3370" actId="478"/>
          <ac:spMkLst>
            <pc:docMk/>
            <pc:sldMk cId="2634961864" sldId="433"/>
            <ac:spMk id="2" creationId="{9BA97D52-C02A-48B8-AA23-F98261F2324A}"/>
          </ac:spMkLst>
        </pc:spChg>
        <pc:spChg chg="del">
          <ac:chgData name="Jakub Hájek" userId="671a7e7e-4afa-475c-9821-5f8fe9471f4f" providerId="ADAL" clId="{33E47FCE-97F3-49D0-8FE0-DF045C7228CA}" dt="2020-11-23T10:32:30.544" v="3367"/>
          <ac:spMkLst>
            <pc:docMk/>
            <pc:sldMk cId="2634961864" sldId="433"/>
            <ac:spMk id="3" creationId="{6B092504-9329-4D8D-868C-2DDB923234FC}"/>
          </ac:spMkLst>
        </pc:spChg>
        <pc:picChg chg="add mod modCrop">
          <ac:chgData name="Jakub Hájek" userId="671a7e7e-4afa-475c-9821-5f8fe9471f4f" providerId="ADAL" clId="{33E47FCE-97F3-49D0-8FE0-DF045C7228CA}" dt="2020-11-23T10:35:36.145" v="3407" actId="732"/>
          <ac:picMkLst>
            <pc:docMk/>
            <pc:sldMk cId="2634961864" sldId="433"/>
            <ac:picMk id="5" creationId="{FB81C63B-22B0-43B5-9281-902B01BE44B2}"/>
          </ac:picMkLst>
        </pc:picChg>
        <pc:picChg chg="add mod ord modCrop">
          <ac:chgData name="Jakub Hájek" userId="671a7e7e-4afa-475c-9821-5f8fe9471f4f" providerId="ADAL" clId="{33E47FCE-97F3-49D0-8FE0-DF045C7228CA}" dt="2020-11-23T10:35:16.758" v="3399" actId="732"/>
          <ac:picMkLst>
            <pc:docMk/>
            <pc:sldMk cId="2634961864" sldId="433"/>
            <ac:picMk id="6" creationId="{6997E19A-7191-42AB-BD0B-EE458FE7C76E}"/>
          </ac:picMkLst>
        </pc:picChg>
        <pc:cxnChg chg="add mod">
          <ac:chgData name="Jakub Hájek" userId="671a7e7e-4afa-475c-9821-5f8fe9471f4f" providerId="ADAL" clId="{33E47FCE-97F3-49D0-8FE0-DF045C7228CA}" dt="2020-11-23T10:35:58.191" v="3410" actId="208"/>
          <ac:cxnSpMkLst>
            <pc:docMk/>
            <pc:sldMk cId="2634961864" sldId="433"/>
            <ac:cxnSpMk id="8" creationId="{DAB6682B-B460-423D-9CA9-BD9D6481DEAD}"/>
          </ac:cxnSpMkLst>
        </pc:cxnChg>
      </pc:sldChg>
      <pc:sldChg chg="modSp add">
        <pc:chgData name="Jakub Hájek" userId="671a7e7e-4afa-475c-9821-5f8fe9471f4f" providerId="ADAL" clId="{33E47FCE-97F3-49D0-8FE0-DF045C7228CA}" dt="2020-11-23T10:40:01.623" v="3543" actId="20577"/>
        <pc:sldMkLst>
          <pc:docMk/>
          <pc:sldMk cId="319042615" sldId="434"/>
        </pc:sldMkLst>
        <pc:spChg chg="mod">
          <ac:chgData name="Jakub Hájek" userId="671a7e7e-4afa-475c-9821-5f8fe9471f4f" providerId="ADAL" clId="{33E47FCE-97F3-49D0-8FE0-DF045C7228CA}" dt="2020-11-23T10:39:22.465" v="3439" actId="20577"/>
          <ac:spMkLst>
            <pc:docMk/>
            <pc:sldMk cId="319042615" sldId="434"/>
            <ac:spMk id="2" creationId="{53CF3FC0-C8CC-4453-8CA8-D067DCE8846B}"/>
          </ac:spMkLst>
        </pc:spChg>
        <pc:spChg chg="mod">
          <ac:chgData name="Jakub Hájek" userId="671a7e7e-4afa-475c-9821-5f8fe9471f4f" providerId="ADAL" clId="{33E47FCE-97F3-49D0-8FE0-DF045C7228CA}" dt="2020-11-23T10:40:01.623" v="3543" actId="20577"/>
          <ac:spMkLst>
            <pc:docMk/>
            <pc:sldMk cId="319042615" sldId="434"/>
            <ac:spMk id="3" creationId="{4FB21DB1-5F3D-4AB3-9F09-42A9E6E6823F}"/>
          </ac:spMkLst>
        </pc:spChg>
      </pc:sldChg>
      <pc:sldMasterChg chg="setBg modSldLayout">
        <pc:chgData name="Jakub Hájek" userId="671a7e7e-4afa-475c-9821-5f8fe9471f4f" providerId="ADAL" clId="{33E47FCE-97F3-49D0-8FE0-DF045C7228CA}" dt="2020-11-23T10:47:49.857" v="3581"/>
        <pc:sldMasterMkLst>
          <pc:docMk/>
          <pc:sldMasterMk cId="0" sldId="2147483648"/>
        </pc:sldMasterMkLst>
        <pc:sldLayoutChg chg="setBg">
          <pc:chgData name="Jakub Hájek" userId="671a7e7e-4afa-475c-9821-5f8fe9471f4f" providerId="ADAL" clId="{33E47FCE-97F3-49D0-8FE0-DF045C7228CA}" dt="2020-11-23T10:47:49.857" v="3581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Jakub Hájek" userId="671a7e7e-4afa-475c-9821-5f8fe9471f4f" providerId="ADAL" clId="{33E47FCE-97F3-49D0-8FE0-DF045C7228CA}" dt="2020-11-23T10:47:49.857" v="3581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Jakub Hájek" userId="671a7e7e-4afa-475c-9821-5f8fe9471f4f" providerId="ADAL" clId="{33E47FCE-97F3-49D0-8FE0-DF045C7228CA}" dt="2020-11-23T10:47:49.857" v="3581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Jakub Hájek" userId="671a7e7e-4afa-475c-9821-5f8fe9471f4f" providerId="ADAL" clId="{33E47FCE-97F3-49D0-8FE0-DF045C7228CA}" dt="2020-11-23T10:47:49.857" v="3581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Jakub Hájek" userId="671a7e7e-4afa-475c-9821-5f8fe9471f4f" providerId="ADAL" clId="{33E47FCE-97F3-49D0-8FE0-DF045C7228CA}" dt="2020-11-23T10:47:49.857" v="3581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Jakub Hájek" userId="671a7e7e-4afa-475c-9821-5f8fe9471f4f" providerId="ADAL" clId="{33E47FCE-97F3-49D0-8FE0-DF045C7228CA}" dt="2020-11-23T10:47:49.857" v="3581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Jakub Hájek" userId="671a7e7e-4afa-475c-9821-5f8fe9471f4f" providerId="ADAL" clId="{33E47FCE-97F3-49D0-8FE0-DF045C7228CA}" dt="2020-11-23T10:47:49.857" v="3581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Jakub Hájek" userId="671a7e7e-4afa-475c-9821-5f8fe9471f4f" providerId="ADAL" clId="{33E47FCE-97F3-49D0-8FE0-DF045C7228CA}" dt="2020-11-23T10:47:49.857" v="3581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Jakub Hájek" userId="671a7e7e-4afa-475c-9821-5f8fe9471f4f" providerId="ADAL" clId="{33E47FCE-97F3-49D0-8FE0-DF045C7228CA}" dt="2020-11-23T10:47:49.857" v="3581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Jakub Hájek" userId="671a7e7e-4afa-475c-9821-5f8fe9471f4f" providerId="ADAL" clId="{33E47FCE-97F3-49D0-8FE0-DF045C7228CA}" dt="2020-11-23T10:47:49.857" v="3581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Jakub Hájek" userId="671a7e7e-4afa-475c-9821-5f8fe9471f4f" providerId="ADAL" clId="{33E47FCE-97F3-49D0-8FE0-DF045C7228CA}" dt="2020-11-23T10:47:49.857" v="3581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Jakub Hájek" userId="671a7e7e-4afa-475c-9821-5f8fe9471f4f" providerId="ADAL" clId="{FEA3598A-0288-4884-A4D7-FA4E743853B1}"/>
    <pc:docChg chg="custSel delSld modSld">
      <pc:chgData name="Jakub Hájek" userId="671a7e7e-4afa-475c-9821-5f8fe9471f4f" providerId="ADAL" clId="{FEA3598A-0288-4884-A4D7-FA4E743853B1}" dt="2020-12-12T14:14:32.885" v="3" actId="478"/>
      <pc:docMkLst>
        <pc:docMk/>
      </pc:docMkLst>
      <pc:sldChg chg="delSp">
        <pc:chgData name="Jakub Hájek" userId="671a7e7e-4afa-475c-9821-5f8fe9471f4f" providerId="ADAL" clId="{FEA3598A-0288-4884-A4D7-FA4E743853B1}" dt="2020-12-12T14:14:32.885" v="3" actId="478"/>
        <pc:sldMkLst>
          <pc:docMk/>
          <pc:sldMk cId="0" sldId="256"/>
        </pc:sldMkLst>
        <pc:spChg chg="del">
          <ac:chgData name="Jakub Hájek" userId="671a7e7e-4afa-475c-9821-5f8fe9471f4f" providerId="ADAL" clId="{FEA3598A-0288-4884-A4D7-FA4E743853B1}" dt="2020-12-12T14:14:32.885" v="3" actId="478"/>
          <ac:spMkLst>
            <pc:docMk/>
            <pc:sldMk cId="0" sldId="256"/>
            <ac:spMk id="5" creationId="{8150370C-0969-49DB-BC08-3AB4E40BFC74}"/>
          </ac:spMkLst>
        </pc:spChg>
      </pc:sldChg>
      <pc:sldChg chg="del">
        <pc:chgData name="Jakub Hájek" userId="671a7e7e-4afa-475c-9821-5f8fe9471f4f" providerId="ADAL" clId="{FEA3598A-0288-4884-A4D7-FA4E743853B1}" dt="2020-12-12T14:14:24.288" v="1" actId="2696"/>
        <pc:sldMkLst>
          <pc:docMk/>
          <pc:sldMk cId="1099692402" sldId="422"/>
        </pc:sldMkLst>
      </pc:sldChg>
      <pc:sldChg chg="del">
        <pc:chgData name="Jakub Hájek" userId="671a7e7e-4afa-475c-9821-5f8fe9471f4f" providerId="ADAL" clId="{FEA3598A-0288-4884-A4D7-FA4E743853B1}" dt="2020-12-12T14:14:24.945" v="2" actId="2696"/>
        <pc:sldMkLst>
          <pc:docMk/>
          <pc:sldMk cId="2634961864" sldId="433"/>
        </pc:sldMkLst>
      </pc:sldChg>
      <pc:sldChg chg="del">
        <pc:chgData name="Jakub Hájek" userId="671a7e7e-4afa-475c-9821-5f8fe9471f4f" providerId="ADAL" clId="{FEA3598A-0288-4884-A4D7-FA4E743853B1}" dt="2020-12-12T14:14:23.766" v="0" actId="2696"/>
        <pc:sldMkLst>
          <pc:docMk/>
          <pc:sldMk cId="319042615" sldId="4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15EA4-CBF6-4C15-B48A-AB4D4152F463}" type="datetimeFigureOut">
              <a:rPr lang="cs-CZ" smtClean="0"/>
              <a:t>12.12.2020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68AC2-DD35-482A-93B4-69A36F84A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383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68AC2-DD35-482A-93B4-69A36F84A537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70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68AC2-DD35-482A-93B4-69A36F84A537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07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06AE7-6A3A-43C1-8105-681FA12A04FF}" type="datetimeFigureOut">
              <a:rPr lang="cs-CZ" smtClean="0"/>
              <a:pPr/>
              <a:t>12.12.2020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D5719-506D-4F0B-BFA8-6D097DF9A98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.png"/><Relationship Id="rId7" Type="http://schemas.openxmlformats.org/officeDocument/2006/relationships/slide" Target="slide1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.png"/><Relationship Id="rId7" Type="http://schemas.openxmlformats.org/officeDocument/2006/relationships/slide" Target="slide1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.png"/><Relationship Id="rId7" Type="http://schemas.openxmlformats.org/officeDocument/2006/relationships/slide" Target="slide1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2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9.xml"/><Relationship Id="rId4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3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8.xml"/><Relationship Id="rId18" Type="http://schemas.openxmlformats.org/officeDocument/2006/relationships/slide" Target="slide23.xml"/><Relationship Id="rId26" Type="http://schemas.openxmlformats.org/officeDocument/2006/relationships/slide" Target="slide70.xml"/><Relationship Id="rId3" Type="http://schemas.openxmlformats.org/officeDocument/2006/relationships/image" Target="../media/image2.jpg"/><Relationship Id="rId21" Type="http://schemas.openxmlformats.org/officeDocument/2006/relationships/slide" Target="slide64.xml"/><Relationship Id="rId7" Type="http://schemas.openxmlformats.org/officeDocument/2006/relationships/slide" Target="slide3.xml"/><Relationship Id="rId12" Type="http://schemas.openxmlformats.org/officeDocument/2006/relationships/slide" Target="slide5.xml"/><Relationship Id="rId17" Type="http://schemas.openxmlformats.org/officeDocument/2006/relationships/slide" Target="slide8.xml"/><Relationship Id="rId25" Type="http://schemas.openxmlformats.org/officeDocument/2006/relationships/slide" Target="slide53.xml"/><Relationship Id="rId2" Type="http://schemas.openxmlformats.org/officeDocument/2006/relationships/image" Target="../media/image1.jpg"/><Relationship Id="rId16" Type="http://schemas.openxmlformats.org/officeDocument/2006/relationships/slide" Target="slide62.xml"/><Relationship Id="rId20" Type="http://schemas.openxmlformats.org/officeDocument/2006/relationships/slide" Target="slide51.xml"/><Relationship Id="rId29" Type="http://schemas.openxmlformats.org/officeDocument/2006/relationships/slide" Target="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slide" Target="slide61.xml"/><Relationship Id="rId24" Type="http://schemas.openxmlformats.org/officeDocument/2006/relationships/slide" Target="slide46.xml"/><Relationship Id="rId5" Type="http://schemas.openxmlformats.org/officeDocument/2006/relationships/image" Target="../media/image4.jpg"/><Relationship Id="rId15" Type="http://schemas.openxmlformats.org/officeDocument/2006/relationships/slide" Target="slide50.xml"/><Relationship Id="rId23" Type="http://schemas.openxmlformats.org/officeDocument/2006/relationships/slide" Target="slide29.xml"/><Relationship Id="rId28" Type="http://schemas.openxmlformats.org/officeDocument/2006/relationships/slide" Target="slide34.xml"/><Relationship Id="rId10" Type="http://schemas.openxmlformats.org/officeDocument/2006/relationships/slide" Target="slide48.xml"/><Relationship Id="rId19" Type="http://schemas.openxmlformats.org/officeDocument/2006/relationships/slide" Target="slide45.xml"/><Relationship Id="rId31" Type="http://schemas.openxmlformats.org/officeDocument/2006/relationships/slide" Target="slide72.xml"/><Relationship Id="rId4" Type="http://schemas.openxmlformats.org/officeDocument/2006/relationships/image" Target="../media/image3.jpg"/><Relationship Id="rId9" Type="http://schemas.openxmlformats.org/officeDocument/2006/relationships/slide" Target="slide35.xml"/><Relationship Id="rId14" Type="http://schemas.openxmlformats.org/officeDocument/2006/relationships/slide" Target="slide40.xml"/><Relationship Id="rId22" Type="http://schemas.openxmlformats.org/officeDocument/2006/relationships/slide" Target="slide14.xml"/><Relationship Id="rId27" Type="http://schemas.openxmlformats.org/officeDocument/2006/relationships/slide" Target="slide16.xml"/><Relationship Id="rId30" Type="http://schemas.openxmlformats.org/officeDocument/2006/relationships/slide" Target="slide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3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3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3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6.png"/><Relationship Id="rId7" Type="http://schemas.openxmlformats.org/officeDocument/2006/relationships/slide" Target="slide2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6.png"/><Relationship Id="rId7" Type="http://schemas.openxmlformats.org/officeDocument/2006/relationships/slide" Target="slide2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6.png"/><Relationship Id="rId7" Type="http://schemas.openxmlformats.org/officeDocument/2006/relationships/slide" Target="slide2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6.png"/><Relationship Id="rId7" Type="http://schemas.openxmlformats.org/officeDocument/2006/relationships/slide" Target="slide2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6.png"/><Relationship Id="rId7" Type="http://schemas.openxmlformats.org/officeDocument/2006/relationships/slide" Target="slide2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slide" Target="slide3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slide" Target="slide2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slide" Target="slide2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slide" Target="slide2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slide" Target="slide2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3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4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45.xml"/><Relationship Id="rId4" Type="http://schemas.openxmlformats.org/officeDocument/2006/relationships/slide" Target="slide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4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45.xml"/><Relationship Id="rId4" Type="http://schemas.openxmlformats.org/officeDocument/2006/relationships/slide" Target="slide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4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45.xml"/><Relationship Id="rId4" Type="http://schemas.openxmlformats.org/officeDocument/2006/relationships/slide" Target="slide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4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45.xml"/><Relationship Id="rId4" Type="http://schemas.openxmlformats.org/officeDocument/2006/relationships/slide" Target="slide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4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5" Type="http://schemas.openxmlformats.org/officeDocument/2006/relationships/slide" Target="slide44.xml"/><Relationship Id="rId4" Type="http://schemas.openxmlformats.org/officeDocument/2006/relationships/slide" Target="slide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4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45.xml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4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45.xml"/><Relationship Id="rId4" Type="http://schemas.openxmlformats.org/officeDocument/2006/relationships/slide" Target="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4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45.xml"/><Relationship Id="rId4" Type="http://schemas.openxmlformats.org/officeDocument/2006/relationships/slide" Target="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4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45.xml"/><Relationship Id="rId4" Type="http://schemas.openxmlformats.org/officeDocument/2006/relationships/slide" Target="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image" Target="../media/image3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slide" Target="slide54.xml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slide" Target="slide5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5" Type="http://schemas.openxmlformats.org/officeDocument/2006/relationships/slide" Target="slide60.xml"/><Relationship Id="rId4" Type="http://schemas.openxmlformats.org/officeDocument/2006/relationships/slide" Target="slide5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slide" Target="slide5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slide" Target="slide59.xml"/><Relationship Id="rId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slide" Target="slide5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slide" Target="slide59.xml"/><Relationship Id="rId4" Type="http://schemas.openxmlformats.org/officeDocument/2006/relationships/slide" Target="slide5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slide" Target="slide5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slide" Target="slide59.xml"/><Relationship Id="rId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slide" Target="slide5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slide" Target="slide59.xml"/><Relationship Id="rId4" Type="http://schemas.openxmlformats.org/officeDocument/2006/relationships/slide" Target="slide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image" Target="../media/image4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6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5" Type="http://schemas.openxmlformats.org/officeDocument/2006/relationships/slide" Target="slide68.xml"/><Relationship Id="rId4" Type="http://schemas.openxmlformats.org/officeDocument/2006/relationships/slide" Target="slide6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image" Target="../media/image4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1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.png"/><Relationship Id="rId7" Type="http://schemas.openxmlformats.org/officeDocument/2006/relationships/slide" Target="slide1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Pokyny k ovládání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47864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Stiskněte F5.</a:t>
            </a:r>
          </a:p>
          <a:p>
            <a:r>
              <a:rPr lang="cs-CZ" dirty="0">
                <a:solidFill>
                  <a:schemeClr val="bg1"/>
                </a:solidFill>
              </a:rPr>
              <a:t>Platí pravidla hry Riskuj!</a:t>
            </a:r>
          </a:p>
          <a:p>
            <a:r>
              <a:rPr lang="cs-CZ" dirty="0">
                <a:solidFill>
                  <a:schemeClr val="bg1"/>
                </a:solidFill>
              </a:rPr>
              <a:t>V tabulce si vyberte otázku kliknutím na číslo z dané kategorie.</a:t>
            </a:r>
          </a:p>
          <a:p>
            <a:r>
              <a:rPr lang="cs-CZ" dirty="0">
                <a:solidFill>
                  <a:schemeClr val="bg1"/>
                </a:solidFill>
              </a:rPr>
              <a:t>Otázku zodpovíte kliknutím na variantu.</a:t>
            </a:r>
          </a:p>
          <a:p>
            <a:r>
              <a:rPr lang="cs-CZ" dirty="0"/>
              <a:t>Pokud uvidíte tento symbol 	tak na něj klikněte. 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Na úvodní tabulku se vrátíte kliknutím na krávu.</a:t>
            </a:r>
          </a:p>
          <a:p>
            <a:r>
              <a:rPr lang="cs-CZ" dirty="0">
                <a:solidFill>
                  <a:schemeClr val="bg1"/>
                </a:solidFill>
              </a:rPr>
              <a:t>Vybíráte další číslo. Již vybrané je teď fialové.</a:t>
            </a:r>
          </a:p>
          <a:p>
            <a:r>
              <a:rPr lang="cs-CZ" dirty="0">
                <a:solidFill>
                  <a:schemeClr val="bg1"/>
                </a:solidFill>
              </a:rPr>
              <a:t>Vytvořeno na první online schůzku 23. 11. 2020.</a:t>
            </a:r>
          </a:p>
        </p:txBody>
      </p:sp>
      <p:sp>
        <p:nvSpPr>
          <p:cNvPr id="4" name="Rovnoramenný trojúhelník 3"/>
          <p:cNvSpPr/>
          <p:nvPr/>
        </p:nvSpPr>
        <p:spPr>
          <a:xfrm rot="5400000">
            <a:off x="4720202" y="3143628"/>
            <a:ext cx="351668" cy="360040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3000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5" name="Obdélník 4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větru</a:t>
            </a:r>
          </a:p>
        </p:txBody>
      </p:sp>
      <p:sp>
        <p:nvSpPr>
          <p:cNvPr id="6" name="Obdélník 5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Polárky</a:t>
            </a:r>
          </a:p>
        </p:txBody>
      </p:sp>
      <p:sp>
        <p:nvSpPr>
          <p:cNvPr id="7" name="Obdélník 6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kostela</a:t>
            </a:r>
          </a:p>
        </p:txBody>
      </p:sp>
      <p:sp>
        <p:nvSpPr>
          <p:cNvPr id="8" name="Obdélník 7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hodinek</a:t>
            </a:r>
          </a:p>
        </p:txBody>
      </p:sp>
      <p:sp>
        <p:nvSpPr>
          <p:cNvPr id="9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/>
          <a:lstStyle/>
          <a:p>
            <a:pPr algn="ctr">
              <a:buNone/>
            </a:pPr>
            <a:r>
              <a:rPr lang="cs-CZ" dirty="0"/>
              <a:t>Jak neurčíš sever?</a:t>
            </a:r>
          </a:p>
        </p:txBody>
      </p:sp>
      <p:sp>
        <p:nvSpPr>
          <p:cNvPr id="10" name="Rovnoramenný trojúhelník 9">
            <a:hlinkClick r:id="rId8" action="ppaction://hlinksldjump"/>
            <a:extLst>
              <a:ext uri="{FF2B5EF4-FFF2-40B4-BE49-F238E27FC236}">
                <a16:creationId xmlns:a16="http://schemas.microsoft.com/office/drawing/2014/main" id="{A6298AE8-B4B0-42CC-9E5B-9C9BC7A3EE61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61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3000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5" name="Obdélník 4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větru</a:t>
            </a:r>
          </a:p>
        </p:txBody>
      </p:sp>
      <p:sp>
        <p:nvSpPr>
          <p:cNvPr id="6" name="Obdélník 5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Polárky</a:t>
            </a:r>
          </a:p>
        </p:txBody>
      </p:sp>
      <p:sp>
        <p:nvSpPr>
          <p:cNvPr id="7" name="Obdélník 6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kostela</a:t>
            </a:r>
          </a:p>
        </p:txBody>
      </p:sp>
      <p:sp>
        <p:nvSpPr>
          <p:cNvPr id="8" name="Obdélník 7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hodinek</a:t>
            </a:r>
          </a:p>
        </p:txBody>
      </p:sp>
      <p:sp>
        <p:nvSpPr>
          <p:cNvPr id="9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/>
          <a:lstStyle/>
          <a:p>
            <a:pPr algn="ctr">
              <a:buNone/>
            </a:pPr>
            <a:r>
              <a:rPr lang="cs-CZ" dirty="0"/>
              <a:t>Jak neurčíš sever?</a:t>
            </a:r>
          </a:p>
        </p:txBody>
      </p:sp>
      <p:sp>
        <p:nvSpPr>
          <p:cNvPr id="10" name="Rovnoramenný trojúhelník 9">
            <a:hlinkClick r:id="rId8" action="ppaction://hlinksldjump"/>
            <a:extLst>
              <a:ext uri="{FF2B5EF4-FFF2-40B4-BE49-F238E27FC236}">
                <a16:creationId xmlns:a16="http://schemas.microsoft.com/office/drawing/2014/main" id="{B4659CA6-93AB-43A2-A3A1-051D5C5339E1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0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3000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5" name="Obdélník 4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větru</a:t>
            </a:r>
          </a:p>
        </p:txBody>
      </p:sp>
      <p:sp>
        <p:nvSpPr>
          <p:cNvPr id="6" name="Obdélník 5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Polárky</a:t>
            </a:r>
          </a:p>
        </p:txBody>
      </p:sp>
      <p:sp>
        <p:nvSpPr>
          <p:cNvPr id="7" name="Obdélník 6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kostela</a:t>
            </a:r>
          </a:p>
        </p:txBody>
      </p:sp>
      <p:sp>
        <p:nvSpPr>
          <p:cNvPr id="8" name="Obdélník 7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hodinek</a:t>
            </a:r>
          </a:p>
        </p:txBody>
      </p:sp>
      <p:sp>
        <p:nvSpPr>
          <p:cNvPr id="9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/>
          <a:lstStyle/>
          <a:p>
            <a:pPr algn="ctr">
              <a:buNone/>
            </a:pPr>
            <a:r>
              <a:rPr lang="cs-CZ" dirty="0"/>
              <a:t>Jak neurčíš sever?</a:t>
            </a:r>
          </a:p>
        </p:txBody>
      </p:sp>
      <p:sp>
        <p:nvSpPr>
          <p:cNvPr id="10" name="Rovnoramenný trojúhelník 9">
            <a:hlinkClick r:id="rId8" action="ppaction://hlinksldjump"/>
            <a:extLst>
              <a:ext uri="{FF2B5EF4-FFF2-40B4-BE49-F238E27FC236}">
                <a16:creationId xmlns:a16="http://schemas.microsoft.com/office/drawing/2014/main" id="{B8657438-2FF3-49E2-929E-CF43E7AE0F6C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84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546848" cy="857250"/>
          </a:xfrm>
        </p:spPr>
        <p:txBody>
          <a:bodyPr/>
          <a:lstStyle/>
          <a:p>
            <a:r>
              <a:rPr lang="cs-CZ" dirty="0"/>
              <a:t>Orientace 3000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39529C-9EF5-4F4E-B604-2F7366248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315D677-3BFF-4FB0-B433-9D83B6CAB2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20" t="20971"/>
          <a:stretch/>
        </p:blipFill>
        <p:spPr>
          <a:xfrm>
            <a:off x="51398" y="1486817"/>
            <a:ext cx="5338271" cy="3583949"/>
          </a:xfrm>
          <a:prstGeom prst="rect">
            <a:avLst/>
          </a:prstGeom>
        </p:spPr>
      </p:pic>
      <p:pic>
        <p:nvPicPr>
          <p:cNvPr id="10" name="Picture 2" descr="Orientace bez pomůcek – Kamzíci Brno">
            <a:extLst>
              <a:ext uri="{FF2B5EF4-FFF2-40B4-BE49-F238E27FC236}">
                <a16:creationId xmlns:a16="http://schemas.microsoft.com/office/drawing/2014/main" id="{4B1E261C-17FD-49CC-B6C7-2663B3B9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025" y="3228959"/>
            <a:ext cx="3768105" cy="18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ver podle hvězd - Ostrov nápadů">
            <a:extLst>
              <a:ext uri="{FF2B5EF4-FFF2-40B4-BE49-F238E27FC236}">
                <a16:creationId xmlns:a16="http://schemas.microsoft.com/office/drawing/2014/main" id="{D73463F4-C0AF-4670-8AB8-C41E6933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35" y="71205"/>
            <a:ext cx="2705408" cy="309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44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4000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19287"/>
            <a:ext cx="8229600" cy="723527"/>
          </a:xfrm>
        </p:spPr>
        <p:txBody>
          <a:bodyPr/>
          <a:lstStyle/>
          <a:p>
            <a:pPr algn="ctr">
              <a:buNone/>
            </a:pPr>
            <a:r>
              <a:rPr lang="cs-CZ" dirty="0"/>
              <a:t>Pojmenujte alespoň 5 řek.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3" name="Picture 2" descr="Řeky České republiky, slepá mapa – iDNES.cz">
            <a:extLst>
              <a:ext uri="{FF2B5EF4-FFF2-40B4-BE49-F238E27FC236}">
                <a16:creationId xmlns:a16="http://schemas.microsoft.com/office/drawing/2014/main" id="{5DF9396B-42BB-4B18-9DE3-4165696D7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491630"/>
            <a:ext cx="58102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55D795-9BEB-4302-ABE4-6CDFFD83D6B9}"/>
              </a:ext>
            </a:extLst>
          </p:cNvPr>
          <p:cNvSpPr txBox="1"/>
          <p:nvPr/>
        </p:nvSpPr>
        <p:spPr>
          <a:xfrm rot="20148984">
            <a:off x="2843808" y="257175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09B686C-32F0-47CE-833B-7935338F310B}"/>
              </a:ext>
            </a:extLst>
          </p:cNvPr>
          <p:cNvSpPr txBox="1"/>
          <p:nvPr/>
        </p:nvSpPr>
        <p:spPr>
          <a:xfrm rot="657250">
            <a:off x="3810411" y="360829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F015E19-4F78-44C2-9441-AF13D2BD6910}"/>
              </a:ext>
            </a:extLst>
          </p:cNvPr>
          <p:cNvSpPr txBox="1"/>
          <p:nvPr/>
        </p:nvSpPr>
        <p:spPr>
          <a:xfrm rot="20148984">
            <a:off x="3301768" y="399015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E8BD030-1BAE-4788-A93B-06A88CB6216C}"/>
              </a:ext>
            </a:extLst>
          </p:cNvPr>
          <p:cNvSpPr txBox="1"/>
          <p:nvPr/>
        </p:nvSpPr>
        <p:spPr>
          <a:xfrm rot="20525690">
            <a:off x="2796395" y="202833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5126AA3-EF0D-4BC9-BBEB-875EDCC90603}"/>
              </a:ext>
            </a:extLst>
          </p:cNvPr>
          <p:cNvSpPr txBox="1"/>
          <p:nvPr/>
        </p:nvSpPr>
        <p:spPr>
          <a:xfrm rot="657250">
            <a:off x="4458481" y="254193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124EA60-A4C2-49B6-AFC1-2B0F405DAA61}"/>
              </a:ext>
            </a:extLst>
          </p:cNvPr>
          <p:cNvSpPr txBox="1"/>
          <p:nvPr/>
        </p:nvSpPr>
        <p:spPr>
          <a:xfrm rot="657250">
            <a:off x="4037445" y="289020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B1EBA5F-52EA-41B1-B4C9-A9E833CE5422}"/>
              </a:ext>
            </a:extLst>
          </p:cNvPr>
          <p:cNvSpPr txBox="1"/>
          <p:nvPr/>
        </p:nvSpPr>
        <p:spPr>
          <a:xfrm rot="657250">
            <a:off x="5773104" y="296907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5FEBF00-0E3A-46EA-845A-97DF58F27373}"/>
              </a:ext>
            </a:extLst>
          </p:cNvPr>
          <p:cNvSpPr txBox="1"/>
          <p:nvPr/>
        </p:nvSpPr>
        <p:spPr>
          <a:xfrm rot="657250">
            <a:off x="3998952" y="215953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6BEA563-C134-4F7C-AC45-1C76D585A5BD}"/>
              </a:ext>
            </a:extLst>
          </p:cNvPr>
          <p:cNvSpPr txBox="1"/>
          <p:nvPr/>
        </p:nvSpPr>
        <p:spPr>
          <a:xfrm rot="657250">
            <a:off x="5086857" y="421802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80EBB74-6666-428B-965C-9D9435475C46}"/>
              </a:ext>
            </a:extLst>
          </p:cNvPr>
          <p:cNvSpPr txBox="1"/>
          <p:nvPr/>
        </p:nvSpPr>
        <p:spPr>
          <a:xfrm rot="657250">
            <a:off x="6533881" y="3044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31354AD-1D33-4054-A313-B155AEE8ACA8}"/>
              </a:ext>
            </a:extLst>
          </p:cNvPr>
          <p:cNvSpPr txBox="1"/>
          <p:nvPr/>
        </p:nvSpPr>
        <p:spPr>
          <a:xfrm>
            <a:off x="2858385" y="366579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FFA6326-774F-4A65-BEFD-D2C4523A0695}"/>
              </a:ext>
            </a:extLst>
          </p:cNvPr>
          <p:cNvSpPr txBox="1"/>
          <p:nvPr/>
        </p:nvSpPr>
        <p:spPr>
          <a:xfrm>
            <a:off x="5117356" y="26005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8ECA9F7-D189-44FE-8E3D-39237D6A5DE3}"/>
              </a:ext>
            </a:extLst>
          </p:cNvPr>
          <p:cNvSpPr txBox="1"/>
          <p:nvPr/>
        </p:nvSpPr>
        <p:spPr>
          <a:xfrm>
            <a:off x="5510890" y="331602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BF1D962-B043-407B-AF0A-9D527A59A357}"/>
              </a:ext>
            </a:extLst>
          </p:cNvPr>
          <p:cNvSpPr txBox="1"/>
          <p:nvPr/>
        </p:nvSpPr>
        <p:spPr>
          <a:xfrm>
            <a:off x="5026690" y="345802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976A774-F581-4AAA-945D-29890680ED36}"/>
              </a:ext>
            </a:extLst>
          </p:cNvPr>
          <p:cNvSpPr txBox="1"/>
          <p:nvPr/>
        </p:nvSpPr>
        <p:spPr>
          <a:xfrm>
            <a:off x="4541081" y="366579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</a:t>
            </a:r>
          </a:p>
        </p:txBody>
      </p:sp>
      <p:sp>
        <p:nvSpPr>
          <p:cNvPr id="26" name="Rovnoramenný trojúhelník 25">
            <a:hlinkClick r:id="rId5" action="ppaction://hlinksldjump"/>
            <a:extLst>
              <a:ext uri="{FF2B5EF4-FFF2-40B4-BE49-F238E27FC236}">
                <a16:creationId xmlns:a16="http://schemas.microsoft.com/office/drawing/2014/main" id="{328D5BC2-3248-411D-A7E8-763A7930C1BC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4000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19287"/>
            <a:ext cx="8229600" cy="723527"/>
          </a:xfrm>
        </p:spPr>
        <p:txBody>
          <a:bodyPr/>
          <a:lstStyle/>
          <a:p>
            <a:pPr algn="ctr">
              <a:buNone/>
            </a:pPr>
            <a:r>
              <a:rPr lang="cs-CZ" dirty="0"/>
              <a:t>Pojmenujte alespoň 5 řek.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3" name="Picture 2" descr="Řeky České republiky, slepá mapa – iDNES.cz">
            <a:extLst>
              <a:ext uri="{FF2B5EF4-FFF2-40B4-BE49-F238E27FC236}">
                <a16:creationId xmlns:a16="http://schemas.microsoft.com/office/drawing/2014/main" id="{5DF9396B-42BB-4B18-9DE3-4165696D7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491630"/>
            <a:ext cx="58102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55D795-9BEB-4302-ABE4-6CDFFD83D6B9}"/>
              </a:ext>
            </a:extLst>
          </p:cNvPr>
          <p:cNvSpPr txBox="1"/>
          <p:nvPr/>
        </p:nvSpPr>
        <p:spPr>
          <a:xfrm rot="20148984">
            <a:off x="2451678" y="3003526"/>
            <a:ext cx="110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Berounka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09B686C-32F0-47CE-833B-7935338F310B}"/>
              </a:ext>
            </a:extLst>
          </p:cNvPr>
          <p:cNvSpPr txBox="1"/>
          <p:nvPr/>
        </p:nvSpPr>
        <p:spPr>
          <a:xfrm rot="3967853">
            <a:off x="3613498" y="3625725"/>
            <a:ext cx="89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Lužnice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F015E19-4F78-44C2-9441-AF13D2BD6910}"/>
              </a:ext>
            </a:extLst>
          </p:cNvPr>
          <p:cNvSpPr txBox="1"/>
          <p:nvPr/>
        </p:nvSpPr>
        <p:spPr>
          <a:xfrm rot="16792806">
            <a:off x="3063211" y="4040404"/>
            <a:ext cx="81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Vltava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E8BD030-1BAE-4788-A93B-06A88CB6216C}"/>
              </a:ext>
            </a:extLst>
          </p:cNvPr>
          <p:cNvSpPr txBox="1"/>
          <p:nvPr/>
        </p:nvSpPr>
        <p:spPr>
          <a:xfrm rot="20525690">
            <a:off x="2331780" y="2357242"/>
            <a:ext cx="73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Ohře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5126AA3-EF0D-4BC9-BBEB-875EDCC90603}"/>
              </a:ext>
            </a:extLst>
          </p:cNvPr>
          <p:cNvSpPr txBox="1"/>
          <p:nvPr/>
        </p:nvSpPr>
        <p:spPr>
          <a:xfrm rot="21381223">
            <a:off x="4244243" y="2515339"/>
            <a:ext cx="65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Labe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124EA60-A4C2-49B6-AFC1-2B0F405DAA61}"/>
              </a:ext>
            </a:extLst>
          </p:cNvPr>
          <p:cNvSpPr txBox="1"/>
          <p:nvPr/>
        </p:nvSpPr>
        <p:spPr>
          <a:xfrm rot="1609323">
            <a:off x="4113985" y="3002533"/>
            <a:ext cx="81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Sázava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B1EBA5F-52EA-41B1-B4C9-A9E833CE5422}"/>
              </a:ext>
            </a:extLst>
          </p:cNvPr>
          <p:cNvSpPr txBox="1"/>
          <p:nvPr/>
        </p:nvSpPr>
        <p:spPr>
          <a:xfrm rot="3269179">
            <a:off x="5579106" y="2999753"/>
            <a:ext cx="919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Morava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5FEBF00-0E3A-46EA-845A-97DF58F27373}"/>
              </a:ext>
            </a:extLst>
          </p:cNvPr>
          <p:cNvSpPr txBox="1"/>
          <p:nvPr/>
        </p:nvSpPr>
        <p:spPr>
          <a:xfrm rot="18550512">
            <a:off x="3904912" y="2133315"/>
            <a:ext cx="70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Jizera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6BEA563-C134-4F7C-AC45-1C76D585A5BD}"/>
              </a:ext>
            </a:extLst>
          </p:cNvPr>
          <p:cNvSpPr txBox="1"/>
          <p:nvPr/>
        </p:nvSpPr>
        <p:spPr>
          <a:xfrm rot="657250">
            <a:off x="4869580" y="4109448"/>
            <a:ext cx="61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Dyje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80EBB74-6666-428B-965C-9D9435475C46}"/>
              </a:ext>
            </a:extLst>
          </p:cNvPr>
          <p:cNvSpPr txBox="1"/>
          <p:nvPr/>
        </p:nvSpPr>
        <p:spPr>
          <a:xfrm rot="20578280">
            <a:off x="6353915" y="3292181"/>
            <a:ext cx="69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Odra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31354AD-1D33-4054-A313-B155AEE8ACA8}"/>
              </a:ext>
            </a:extLst>
          </p:cNvPr>
          <p:cNvSpPr txBox="1"/>
          <p:nvPr/>
        </p:nvSpPr>
        <p:spPr>
          <a:xfrm>
            <a:off x="2734791" y="3685353"/>
            <a:ext cx="737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Otava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FFA6326-774F-4A65-BEFD-D2C4523A0695}"/>
              </a:ext>
            </a:extLst>
          </p:cNvPr>
          <p:cNvSpPr txBox="1"/>
          <p:nvPr/>
        </p:nvSpPr>
        <p:spPr>
          <a:xfrm>
            <a:off x="4887632" y="2478753"/>
            <a:ext cx="74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T. a D. Orlice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8ECA9F7-D189-44FE-8E3D-39237D6A5DE3}"/>
              </a:ext>
            </a:extLst>
          </p:cNvPr>
          <p:cNvSpPr txBox="1"/>
          <p:nvPr/>
        </p:nvSpPr>
        <p:spPr>
          <a:xfrm rot="4317620">
            <a:off x="5249595" y="3351449"/>
            <a:ext cx="83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Svitava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BF1D962-B043-407B-AF0A-9D527A59A357}"/>
              </a:ext>
            </a:extLst>
          </p:cNvPr>
          <p:cNvSpPr txBox="1"/>
          <p:nvPr/>
        </p:nvSpPr>
        <p:spPr>
          <a:xfrm rot="3678452">
            <a:off x="4765076" y="3508844"/>
            <a:ext cx="89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Svratka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976A774-F581-4AAA-945D-29890680ED36}"/>
              </a:ext>
            </a:extLst>
          </p:cNvPr>
          <p:cNvSpPr txBox="1"/>
          <p:nvPr/>
        </p:nvSpPr>
        <p:spPr>
          <a:xfrm rot="1667211">
            <a:off x="4408646" y="3530875"/>
            <a:ext cx="87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Jihlava</a:t>
            </a:r>
          </a:p>
        </p:txBody>
      </p:sp>
    </p:spTree>
    <p:extLst>
      <p:ext uri="{BB962C8B-B14F-4D97-AF65-F5344CB8AC3E}">
        <p14:creationId xmlns:p14="http://schemas.microsoft.com/office/powerpoint/2010/main" val="3168664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5000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2050" name="Picture 2" descr="gold bar bullion gold bullion free photo">
            <a:extLst>
              <a:ext uri="{FF2B5EF4-FFF2-40B4-BE49-F238E27FC236}">
                <a16:creationId xmlns:a16="http://schemas.microsoft.com/office/drawing/2014/main" id="{8D05B040-6AA4-4D6F-9825-8E1C08CE9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35646"/>
            <a:ext cx="6025399" cy="30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1000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66D3A4-6C80-4FBA-8944-01AA58866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8C0F82-E9BD-49B0-BF60-F5E85A3E6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957" y="1169289"/>
            <a:ext cx="3872086" cy="36701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Nad jezem se zastavuje...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Vždy vlevo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Nad první lodí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Pod jezem, sjedu ho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Na koruně jezu</a:t>
            </a:r>
          </a:p>
        </p:txBody>
      </p:sp>
    </p:spTree>
    <p:extLst>
      <p:ext uri="{BB962C8B-B14F-4D97-AF65-F5344CB8AC3E}">
        <p14:creationId xmlns:p14="http://schemas.microsoft.com/office/powerpoint/2010/main" val="2319362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Nad jezem se zastavuje...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Vždy vlevo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Nad první lodí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Pod jezem, sjedu ho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Na koruně jezu</a:t>
            </a:r>
          </a:p>
        </p:txBody>
      </p:sp>
    </p:spTree>
    <p:extLst>
      <p:ext uri="{BB962C8B-B14F-4D97-AF65-F5344CB8AC3E}">
        <p14:creationId xmlns:p14="http://schemas.microsoft.com/office/powerpoint/2010/main" val="142812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98160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Orientace</a:t>
                      </a:r>
                      <a:endParaRPr lang="cs-CZ" sz="1400" b="1" dirty="0"/>
                    </a:p>
                  </a:txBody>
                  <a:tcPr marT="34290" marB="34290" anchor="ctr"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Správný Vodák</a:t>
                      </a:r>
                      <a:endParaRPr lang="cs-CZ" sz="1400" b="1" dirty="0"/>
                    </a:p>
                  </a:txBody>
                  <a:tcPr marT="34290" marB="34290" anchor="ctr">
                    <a:blipFill dpi="0" rotWithShape="1">
                      <a:blip r:embed="rId3">
                        <a:alphaModFix amt="83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Situace</a:t>
                      </a:r>
                      <a:endParaRPr lang="cs-CZ" sz="1400" b="1" dirty="0"/>
                    </a:p>
                  </a:txBody>
                  <a:tcPr marT="34290" marB="34290" anchor="ctr">
                    <a:blipFill dpi="0" rotWithShape="1">
                      <a:blip r:embed="rId4">
                        <a:alphaModFix amt="85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Fotky</a:t>
                      </a:r>
                      <a:endParaRPr lang="cs-CZ" sz="1400" b="1" dirty="0"/>
                    </a:p>
                  </a:txBody>
                  <a:tcPr marT="34290" marB="34290" anchor="ctr">
                    <a:blipFill>
                      <a:blip r:embed="rId5">
                        <a:alphaModFix amt="75000"/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Všehochuť</a:t>
                      </a:r>
                      <a:endParaRPr lang="cs-CZ" sz="1400" b="1" dirty="0"/>
                    </a:p>
                  </a:txBody>
                  <a:tcPr marT="34290" marB="34290" anchor="ctr">
                    <a:blipFill dpi="0" rotWithShape="1">
                      <a:blip r:embed="rId6">
                        <a:alphaModFix amt="50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7" action="ppaction://hlinksldjump"/>
                        </a:rPr>
                        <a:t>1000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8" action="ppaction://hlinksldjump"/>
                        </a:rPr>
                        <a:t>1000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9" action="ppaction://hlinksldjump"/>
                        </a:rPr>
                        <a:t>1000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10" action="ppaction://hlinksldjump"/>
                        </a:rPr>
                        <a:t>1000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11" action="ppaction://hlinksldjump"/>
                        </a:rPr>
                        <a:t>1000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12" action="ppaction://hlinksldjump"/>
                        </a:rPr>
                        <a:t>2000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13" action="ppaction://hlinksldjump"/>
                        </a:rPr>
                        <a:t>2000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14" action="ppaction://hlinksldjump"/>
                        </a:rPr>
                        <a:t>2000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15" action="ppaction://hlinksldjump"/>
                        </a:rPr>
                        <a:t>2000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16" action="ppaction://hlinksldjump"/>
                        </a:rPr>
                        <a:t>2000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17" action="ppaction://hlinksldjump"/>
                        </a:rPr>
                        <a:t>3000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18" action="ppaction://hlinksldjump"/>
                        </a:rPr>
                        <a:t>3000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19" action="ppaction://hlinksldjump"/>
                        </a:rPr>
                        <a:t>3000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20" action="ppaction://hlinksldjump"/>
                        </a:rPr>
                        <a:t>3000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21" action="ppaction://hlinksldjump"/>
                        </a:rPr>
                        <a:t>3000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22" action="ppaction://hlinksldjump"/>
                        </a:rPr>
                        <a:t>4000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23" action="ppaction://hlinksldjump"/>
                        </a:rPr>
                        <a:t>4000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24" action="ppaction://hlinksldjump"/>
                        </a:rPr>
                        <a:t>4000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25" action="ppaction://hlinksldjump"/>
                        </a:rPr>
                        <a:t>4000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26" action="ppaction://hlinksldjump"/>
                        </a:rPr>
                        <a:t>4000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27" action="ppaction://hlinksldjump"/>
                        </a:rPr>
                        <a:t>5000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28" action="ppaction://hlinksldjump"/>
                        </a:rPr>
                        <a:t>5000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29" action="ppaction://hlinksldjump"/>
                        </a:rPr>
                        <a:t>5000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30" action="ppaction://hlinksldjump"/>
                        </a:rPr>
                        <a:t>5000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hlinkClick r:id="rId31" action="ppaction://hlinksldjump"/>
                        </a:rPr>
                        <a:t>5000</a:t>
                      </a:r>
                      <a:endParaRPr lang="cs-CZ" sz="1400" b="1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Nad jezem se zastavuje...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Vždy vlevo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Nad první lodí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Pod jezem, sjedu ho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Na koruně jezu</a:t>
            </a:r>
          </a:p>
        </p:txBody>
      </p:sp>
    </p:spTree>
    <p:extLst>
      <p:ext uri="{BB962C8B-B14F-4D97-AF65-F5344CB8AC3E}">
        <p14:creationId xmlns:p14="http://schemas.microsoft.com/office/powerpoint/2010/main" val="1030385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Nad jezem se zastavuje...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Vždy vlevo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Nad první lodí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Pod jezem, sjedu ho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Na koruně jezu</a:t>
            </a:r>
          </a:p>
        </p:txBody>
      </p:sp>
    </p:spTree>
    <p:extLst>
      <p:ext uri="{BB962C8B-B14F-4D97-AF65-F5344CB8AC3E}">
        <p14:creationId xmlns:p14="http://schemas.microsoft.com/office/powerpoint/2010/main" val="3211089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Nad jezem se zastavuje...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Vždy vlevo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Nad první lodí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Pod jezem, sjedu ho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Na koruně jezu</a:t>
            </a:r>
          </a:p>
        </p:txBody>
      </p:sp>
    </p:spTree>
    <p:extLst>
      <p:ext uri="{BB962C8B-B14F-4D97-AF65-F5344CB8AC3E}">
        <p14:creationId xmlns:p14="http://schemas.microsoft.com/office/powerpoint/2010/main" val="1577462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Na jakém webu zjistíte sjízdnost řeky?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vodaci.cz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nikde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raft.cz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padluj.cz</a:t>
            </a:r>
          </a:p>
        </p:txBody>
      </p:sp>
      <p:sp>
        <p:nvSpPr>
          <p:cNvPr id="12" name="Rovnoramenný trojúhelník 11">
            <a:hlinkClick r:id="rId8" action="ppaction://hlinksldjump"/>
            <a:extLst>
              <a:ext uri="{FF2B5EF4-FFF2-40B4-BE49-F238E27FC236}">
                <a16:creationId xmlns:a16="http://schemas.microsoft.com/office/drawing/2014/main" id="{F223577A-FB67-4E65-A729-AE804DE89265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Na jakém webu zjistíte sjízdnost řeky?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vodaci.cz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nikde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raft.cz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padluj.cz</a:t>
            </a:r>
          </a:p>
        </p:txBody>
      </p:sp>
      <p:sp>
        <p:nvSpPr>
          <p:cNvPr id="12" name="Rovnoramenný trojúhelník 11">
            <a:hlinkClick r:id="rId8" action="ppaction://hlinksldjump"/>
            <a:extLst>
              <a:ext uri="{FF2B5EF4-FFF2-40B4-BE49-F238E27FC236}">
                <a16:creationId xmlns:a16="http://schemas.microsoft.com/office/drawing/2014/main" id="{479A1478-B395-435B-B157-2A96D66C5DF2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Na jakém webu zjistíte sjízdnost řeky?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vodaci.cz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nikde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raft.cz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padluj.cz</a:t>
            </a:r>
          </a:p>
        </p:txBody>
      </p:sp>
      <p:sp>
        <p:nvSpPr>
          <p:cNvPr id="12" name="Rovnoramenný trojúhelník 11">
            <a:hlinkClick r:id="rId8" action="ppaction://hlinksldjump"/>
            <a:extLst>
              <a:ext uri="{FF2B5EF4-FFF2-40B4-BE49-F238E27FC236}">
                <a16:creationId xmlns:a16="http://schemas.microsoft.com/office/drawing/2014/main" id="{2E3129B2-4AC2-4676-9B8E-2F79EA1E1A1C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Na jakém webu zjistíte sjízdnost řeky?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vodaci.cz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nikde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raft.cz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padluj.cz</a:t>
            </a:r>
          </a:p>
        </p:txBody>
      </p:sp>
      <p:sp>
        <p:nvSpPr>
          <p:cNvPr id="12" name="Rovnoramenný trojúhelník 11">
            <a:hlinkClick r:id="rId8" action="ppaction://hlinksldjump"/>
            <a:extLst>
              <a:ext uri="{FF2B5EF4-FFF2-40B4-BE49-F238E27FC236}">
                <a16:creationId xmlns:a16="http://schemas.microsoft.com/office/drawing/2014/main" id="{DB853663-919D-4DAA-90C0-10FF12B6A159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Na jakém webu zjistíte sjízdnost řeky?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vodaci.cz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nikde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raft.cz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padluj.cz</a:t>
            </a:r>
          </a:p>
        </p:txBody>
      </p:sp>
      <p:sp>
        <p:nvSpPr>
          <p:cNvPr id="12" name="Rovnoramenný trojúhelník 11">
            <a:hlinkClick r:id="rId8" action="ppaction://hlinksldjump"/>
            <a:extLst>
              <a:ext uri="{FF2B5EF4-FFF2-40B4-BE49-F238E27FC236}">
                <a16:creationId xmlns:a16="http://schemas.microsoft.com/office/drawing/2014/main" id="{E2E87AF1-D9F0-4143-9119-1F8C42890546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3000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0F33CA9-BBFF-47A0-9E5B-61C962E69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969882"/>
            <a:ext cx="6192688" cy="406318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AE3B4A8-1880-4F45-959D-DF42F0E12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2718540"/>
            <a:ext cx="5688632" cy="231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91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4000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dirty="0"/>
              <a:t>Co značí v kilometráži: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s propustí po stranách, nebezpečný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bez propusti, náhon po obou stranách, nesjízdné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sjízdný po obou krajích, dávej pozor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bez propusti, přenášení po obou stranách, nesjízdné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C9E6C4E-A428-4D36-ADD0-DCF57B638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1101687"/>
            <a:ext cx="4229100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Orientace 1000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/>
          <a:lstStyle/>
          <a:p>
            <a:pPr algn="ctr">
              <a:buNone/>
            </a:pPr>
            <a:r>
              <a:rPr lang="cs-CZ" dirty="0">
                <a:solidFill>
                  <a:schemeClr val="bg1"/>
                </a:solidFill>
              </a:rPr>
              <a:t>Kterým směrem je sever na této mapě?</a:t>
            </a:r>
          </a:p>
        </p:txBody>
      </p:sp>
      <p:pic>
        <p:nvPicPr>
          <p:cNvPr id="1026" name="Picture 2" descr="C:\Users\jakub_000\Documents\Oddíl Vodáci\Nábor\logo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E2C195-C322-4E45-8F64-5C9BEDC37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423" y="1563638"/>
            <a:ext cx="4311154" cy="3441407"/>
          </a:xfrm>
          <a:prstGeom prst="rect">
            <a:avLst/>
          </a:prstGeom>
        </p:spPr>
      </p:pic>
      <p:sp>
        <p:nvSpPr>
          <p:cNvPr id="9" name="Rovnoramenný trojúhelník 8">
            <a:hlinkClick r:id="rId6" action="ppaction://hlinksldjump"/>
            <a:extLst>
              <a:ext uri="{FF2B5EF4-FFF2-40B4-BE49-F238E27FC236}">
                <a16:creationId xmlns:a16="http://schemas.microsoft.com/office/drawing/2014/main" id="{8709AA66-0549-42DC-A8FE-EBFCB4099907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4000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dirty="0"/>
              <a:t>Co značí v kilometráži: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s propustí po stranách, nebezpečný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bez propusti, náhon po obou stranách, nesjízdné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sjízdný po obou krajích, dávej pozor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bez propusti, přenášení po obou stranách, nesjízdné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2BE452-71F2-445D-BD06-C2C85E153D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1101687"/>
            <a:ext cx="4229100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4000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dirty="0"/>
              <a:t>Co značí v kilometráži: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s propustí po stranách, nebezpečný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bez propusti, náhon po obou stranách, nesjízdné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sjízdný po obou krajích, dávej pozor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bez propusti, přenášení po obou stranách, nesjízdné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86B31D1-A768-41E4-98C3-F7867363B9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1101687"/>
            <a:ext cx="4229100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4000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dirty="0"/>
              <a:t>Co značí v kilometráži: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s propustí po stranách, nebezpečný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bez propusti, náhon po obou stranách, nesjízdné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sjízdný po obou krajích, dávej pozor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bez propusti, přenášení po obou stranách, nesjízdné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0A8EC2E-585E-45EA-B54B-E97BD0388D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1101687"/>
            <a:ext cx="4229100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4000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dirty="0"/>
              <a:t>Co značí v kilometráži: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s propustí po stranách, nebezpečný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bez propusti, náhon po obou stranách, nesjízdné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sjízdný po obou krajích, dávej pozor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Jez bez propusti, přenášení po obou stranách, nesjízdné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7AFC883-FBAB-43D9-8730-1B1C74B28A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1101687"/>
            <a:ext cx="4229100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Správný Vodák 5000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92088"/>
          </a:xfrm>
        </p:spPr>
        <p:txBody>
          <a:bodyPr anchor="ctr">
            <a:normAutofit fontScale="85000" lnSpcReduction="20000"/>
          </a:bodyPr>
          <a:lstStyle/>
          <a:p>
            <a:pPr algn="ctr">
              <a:buNone/>
            </a:pPr>
            <a:r>
              <a:rPr lang="cs-CZ" dirty="0"/>
              <a:t>Plánuješ jet řeku, na které nejsou tábořiště. Co uděláš, abys mohl tábořit někde na louce? Např. Polsko.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4" name="Obrázek 3" descr="Obsah obrázku exteriér, obloha, tráva, sníh&#10;&#10;Popis byl vytvořen automaticky">
            <a:extLst>
              <a:ext uri="{FF2B5EF4-FFF2-40B4-BE49-F238E27FC236}">
                <a16:creationId xmlns:a16="http://schemas.microsoft.com/office/drawing/2014/main" id="{6209E983-ADE6-49BB-9040-7E7DE73FC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9662"/>
            <a:ext cx="4320480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1000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Ztratil ses na výletě s oddílem. Co uděláš?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Vylezu na strom, abych se zorientoval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Jsem unavený, půjdu spát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Půjdu hledat ostatní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Počkám na místě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1000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Ztratil ses na výletě s oddílem. Co uděláš?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Vylezu na strom, abych se zorientoval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Jsem unavený, půjdu spát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Půjdu hledat ostatní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Počkám na místě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1000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Ztratil ses na výletě s oddílem. Co uděláš?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Vylezu na strom, abych se zorientoval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Jsem unavený, půjdu spát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Půjdu hledat ostatní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Počkám na místě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1000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Ztratil ses na výletě s oddílem. Co uděláš?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Vylezu na strom, abych se zorientoval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Jsem unavený, půjdu spát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Půjdu hledat ostatní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Počkám na místě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1000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Ztratil ses na výletě s oddílem. Co uděláš?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Vylezu na strom, abych se zorientoval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Jsem unavený, půjdu spát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Půjdu hledat ostatní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Počkám na místě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1000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/>
          <a:lstStyle/>
          <a:p>
            <a:pPr algn="ctr">
              <a:buNone/>
            </a:pPr>
            <a:r>
              <a:rPr lang="cs-CZ" dirty="0"/>
              <a:t>Kde je sever na této mapě?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02C5084-FAC4-4F7B-8CF7-E9E099C9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423" y="1563638"/>
            <a:ext cx="4311154" cy="3441407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9127B739-7724-4737-BBDC-D47BE69EE0E8}"/>
              </a:ext>
            </a:extLst>
          </p:cNvPr>
          <p:cNvSpPr/>
          <p:nvPr/>
        </p:nvSpPr>
        <p:spPr>
          <a:xfrm rot="12520137">
            <a:off x="1274547" y="1764737"/>
            <a:ext cx="1440160" cy="46425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 fontScale="92500"/>
          </a:bodyPr>
          <a:lstStyle/>
          <a:p>
            <a:pPr algn="ctr">
              <a:buNone/>
            </a:pPr>
            <a:r>
              <a:rPr lang="cs-CZ" dirty="0"/>
              <a:t>Jedeme na vodě a nevidíš za sebou loď. Co uděláš?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Otočím to a pádluji proti proudu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Co nejrychleji pádluji dopředu, abych to řekl prvním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Počkám až je uvidím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Neřeším to a jedu dál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 fontScale="92500"/>
          </a:bodyPr>
          <a:lstStyle/>
          <a:p>
            <a:pPr algn="ctr">
              <a:buNone/>
            </a:pPr>
            <a:r>
              <a:rPr lang="cs-CZ" dirty="0"/>
              <a:t>Jedeme na vodě a nevidíš za sebou loď. Co uděláš?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Otočím to a pádluji proti proudu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Co nejrychleji pádluji dopředu, abych to řekl prvním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Počkám až je uvidím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Neřeším to a jedu dál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 fontScale="92500"/>
          </a:bodyPr>
          <a:lstStyle/>
          <a:p>
            <a:pPr algn="ctr">
              <a:buNone/>
            </a:pPr>
            <a:r>
              <a:rPr lang="cs-CZ" dirty="0"/>
              <a:t>Jedeme na vodě a nevidíš za sebou loď. Co uděláš?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Otočím to a pádluji proti proudu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Co nejrychleji pádluji dopředu, abych to řekl prvním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Počkám až je uvidím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Neřeším to a jedu dál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 fontScale="92500"/>
          </a:bodyPr>
          <a:lstStyle/>
          <a:p>
            <a:pPr algn="ctr">
              <a:buNone/>
            </a:pPr>
            <a:r>
              <a:rPr lang="cs-CZ" dirty="0"/>
              <a:t>Jedeme na vodě a nevidíš za sebou loď. Co uděláš?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Otočím to a pádluji proti proudu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Co nejrychleji pádluji dopředu, abych to řekl prvním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Počkám až je uvidím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Neřeším to a jedu dál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 fontScale="92500"/>
          </a:bodyPr>
          <a:lstStyle/>
          <a:p>
            <a:pPr algn="ctr">
              <a:buNone/>
            </a:pPr>
            <a:r>
              <a:rPr lang="cs-CZ" dirty="0"/>
              <a:t>Jedeme na vodě a nevidíš za sebou loď. Co uděláš?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Otočím to a pádluji proti proudu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Co nejrychleji pádluji dopředu, abych to řekl prvním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Počkám až je uvidím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Neřeším to a jedu dál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Kája řekne historku.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12" name="Obrázek 11" descr="Obsah obrázku strom, exteriér, tráva, osoba&#10;&#10;Popis byl vytvořen automaticky">
            <a:extLst>
              <a:ext uri="{FF2B5EF4-FFF2-40B4-BE49-F238E27FC236}">
                <a16:creationId xmlns:a16="http://schemas.microsoft.com/office/drawing/2014/main" id="{F605A37D-CC28-41CA-BF4D-E872EE4075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r="30400"/>
          <a:stretch/>
        </p:blipFill>
        <p:spPr>
          <a:xfrm rot="5400000">
            <a:off x="2903933" y="722871"/>
            <a:ext cx="3336133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4000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Wiki řekne historku.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9" name="Obrázek 8" descr="Obsah obrázku osoba, exteriér&#10;&#10;Popis byl vytvořen automaticky">
            <a:extLst>
              <a:ext uri="{FF2B5EF4-FFF2-40B4-BE49-F238E27FC236}">
                <a16:creationId xmlns:a16="http://schemas.microsoft.com/office/drawing/2014/main" id="{E4F7A756-C5C0-40CC-B5A7-01703CAD6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8" r="39131"/>
          <a:stretch/>
        </p:blipFill>
        <p:spPr>
          <a:xfrm>
            <a:off x="2483768" y="1635646"/>
            <a:ext cx="3888431" cy="3366250"/>
          </a:xfrm>
          <a:prstGeom prst="rect">
            <a:avLst/>
          </a:prstGeom>
        </p:spPr>
      </p:pic>
      <p:pic>
        <p:nvPicPr>
          <p:cNvPr id="3" name="Picture 2" descr="Tábořiště U tří veverek - Fotografie">
            <a:extLst>
              <a:ext uri="{FF2B5EF4-FFF2-40B4-BE49-F238E27FC236}">
                <a16:creationId xmlns:a16="http://schemas.microsoft.com/office/drawing/2014/main" id="{E9E50C91-0EB5-4EC0-A672-BF613284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25637"/>
            <a:ext cx="3086472" cy="231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ltava 2006: Základní škola a Mateřská škola Šlapanov">
            <a:extLst>
              <a:ext uri="{FF2B5EF4-FFF2-40B4-BE49-F238E27FC236}">
                <a16:creationId xmlns:a16="http://schemas.microsoft.com/office/drawing/2014/main" id="{987A571F-5B08-4CDC-9EE0-78D9FE06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6" y="2225637"/>
            <a:ext cx="3086472" cy="231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5000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Pepča řekne historku.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4" name="Obrázek 3" descr="Obsah obrázku osoba, savci&#10;&#10;Popis byl vytvořen automaticky">
            <a:extLst>
              <a:ext uri="{FF2B5EF4-FFF2-40B4-BE49-F238E27FC236}">
                <a16:creationId xmlns:a16="http://schemas.microsoft.com/office/drawing/2014/main" id="{E8523545-85EA-4218-88E7-42200A5C2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36" y="1635646"/>
            <a:ext cx="4581128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54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Fotky 1000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4" name="Obrázek 3" descr="Obsah obrázku stůl&#10;&#10;Popis byl vytvořen automaticky">
            <a:extLst>
              <a:ext uri="{FF2B5EF4-FFF2-40B4-BE49-F238E27FC236}">
                <a16:creationId xmlns:a16="http://schemas.microsoft.com/office/drawing/2014/main" id="{CDCB7B66-4C23-4F3E-8E06-EBC5274DF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25" y="1063229"/>
            <a:ext cx="5835749" cy="3638248"/>
          </a:xfrm>
          <a:prstGeom prst="rect">
            <a:avLst/>
          </a:prstGeom>
        </p:spPr>
      </p:pic>
      <p:sp>
        <p:nvSpPr>
          <p:cNvPr id="8" name="Rovnoramenný trojúhelník 7">
            <a:hlinkClick r:id="rId5" action="ppaction://hlinksldjump"/>
            <a:extLst>
              <a:ext uri="{FF2B5EF4-FFF2-40B4-BE49-F238E27FC236}">
                <a16:creationId xmlns:a16="http://schemas.microsoft.com/office/drawing/2014/main" id="{F85D6242-6056-44B1-B712-B91E89E95D47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Fotky 1000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4" name="Obrázek 3" descr="Obsah obrázku stůl&#10;&#10;Popis byl vytvořen automaticky">
            <a:extLst>
              <a:ext uri="{FF2B5EF4-FFF2-40B4-BE49-F238E27FC236}">
                <a16:creationId xmlns:a16="http://schemas.microsoft.com/office/drawing/2014/main" id="{CDCB7B66-4C23-4F3E-8E06-EBC5274DF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60649"/>
            <a:ext cx="5835749" cy="3638248"/>
          </a:xfrm>
          <a:prstGeom prst="rect">
            <a:avLst/>
          </a:prstGeom>
        </p:spPr>
      </p:pic>
      <p:pic>
        <p:nvPicPr>
          <p:cNvPr id="5" name="Obrázek 4" descr="Obsah obrázku osoba, tráva, exteriér, žena&#10;&#10;Popis byl vytvořen automaticky">
            <a:extLst>
              <a:ext uri="{FF2B5EF4-FFF2-40B4-BE49-F238E27FC236}">
                <a16:creationId xmlns:a16="http://schemas.microsoft.com/office/drawing/2014/main" id="{7C798669-B8ED-4D18-9CBF-74CE59C95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772" y="2490390"/>
            <a:ext cx="3368456" cy="25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7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/>
          <a:lstStyle/>
          <a:p>
            <a:pPr algn="ctr">
              <a:buNone/>
            </a:pPr>
            <a:r>
              <a:rPr lang="cs-CZ" dirty="0"/>
              <a:t>Spoj významy se značkami.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1392426-35F7-4E38-8704-583BB8A9E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16" y="663452"/>
            <a:ext cx="800100" cy="8096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A206AE3-F5DE-4474-AD23-BEC7E4B20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03" y="2735130"/>
            <a:ext cx="781050" cy="762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76C5A7-3BEF-46A2-9FCB-5B74FC90D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1763006"/>
            <a:ext cx="781050" cy="7810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F734504-1AB1-4115-A47F-C4F5FF3A9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0032" y="4064867"/>
            <a:ext cx="771525" cy="7715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EAAE5CB-7889-48D1-A63F-B90B43A50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86" y="3939902"/>
            <a:ext cx="762000" cy="762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7063480-FD4D-4442-AF9C-E41AB414A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8532" y="2755778"/>
            <a:ext cx="1343025" cy="78105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2B90781-A7EA-4F0E-9231-AE71DD6C92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5514" y="1671007"/>
            <a:ext cx="762000" cy="77152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FE266AD-7506-470E-B78D-AE78119967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5653" y="3698154"/>
            <a:ext cx="752475" cy="73342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94C9DF7E-2683-40A3-99C5-EF888316E1A1}"/>
              </a:ext>
            </a:extLst>
          </p:cNvPr>
          <p:cNvSpPr txBox="1"/>
          <p:nvPr/>
        </p:nvSpPr>
        <p:spPr>
          <a:xfrm>
            <a:off x="4945192" y="2571119"/>
            <a:ext cx="99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Konec značení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8D29465-5F7A-4311-9A57-6E53718184D0}"/>
              </a:ext>
            </a:extLst>
          </p:cNvPr>
          <p:cNvSpPr txBox="1"/>
          <p:nvPr/>
        </p:nvSpPr>
        <p:spPr>
          <a:xfrm>
            <a:off x="7894240" y="3616736"/>
            <a:ext cx="99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Pásové značení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D999419-E632-46F7-953A-BE333924B5D3}"/>
              </a:ext>
            </a:extLst>
          </p:cNvPr>
          <p:cNvSpPr txBox="1"/>
          <p:nvPr/>
        </p:nvSpPr>
        <p:spPr>
          <a:xfrm>
            <a:off x="3742842" y="3364433"/>
            <a:ext cx="198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Odbočka ke studánce/pramenu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CF58E0E-F9C2-4361-9DD0-7DB00C550F2D}"/>
              </a:ext>
            </a:extLst>
          </p:cNvPr>
          <p:cNvSpPr txBox="1"/>
          <p:nvPr/>
        </p:nvSpPr>
        <p:spPr>
          <a:xfrm>
            <a:off x="6761599" y="2970735"/>
            <a:ext cx="1236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Odbočka pásového značení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1F52EF6-D721-49A7-A5CB-F7FA25F24BCD}"/>
              </a:ext>
            </a:extLst>
          </p:cNvPr>
          <p:cNvSpPr txBox="1"/>
          <p:nvPr/>
        </p:nvSpPr>
        <p:spPr>
          <a:xfrm>
            <a:off x="5603433" y="4127463"/>
            <a:ext cx="163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Odbočka ke zřícenině hradu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627C323-CBE1-49E7-BEA7-EBCD3CABBE1E}"/>
              </a:ext>
            </a:extLst>
          </p:cNvPr>
          <p:cNvSpPr txBox="1"/>
          <p:nvPr/>
        </p:nvSpPr>
        <p:spPr>
          <a:xfrm>
            <a:off x="4053497" y="1668860"/>
            <a:ext cx="178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Odbočka k vrcholu/vyhlídce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296FA60-709C-42E7-80FE-2ED51C75C32A}"/>
              </a:ext>
            </a:extLst>
          </p:cNvPr>
          <p:cNvSpPr txBox="1"/>
          <p:nvPr/>
        </p:nvSpPr>
        <p:spPr>
          <a:xfrm>
            <a:off x="7236296" y="1236667"/>
            <a:ext cx="160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Značení naučné stezky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5BE5248-65ED-458E-91AE-79536FFFA6BF}"/>
              </a:ext>
            </a:extLst>
          </p:cNvPr>
          <p:cNvSpPr txBox="1"/>
          <p:nvPr/>
        </p:nvSpPr>
        <p:spPr>
          <a:xfrm>
            <a:off x="6227773" y="2119366"/>
            <a:ext cx="215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Odbočka k jinému zajímavému objektu</a:t>
            </a:r>
          </a:p>
        </p:txBody>
      </p:sp>
      <p:sp>
        <p:nvSpPr>
          <p:cNvPr id="25" name="Rovnoramenný trojúhelník 24">
            <a:hlinkClick r:id="rId12" action="ppaction://hlinksldjump"/>
            <a:extLst>
              <a:ext uri="{FF2B5EF4-FFF2-40B4-BE49-F238E27FC236}">
                <a16:creationId xmlns:a16="http://schemas.microsoft.com/office/drawing/2014/main" id="{175199F2-EC40-4349-AA6C-A7B4AEAFFA48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Fotky 2000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0F74396-EABB-471D-9723-427D9E70D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3BA4A24-C069-44EA-AD97-44EAA211B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45" y="1198613"/>
            <a:ext cx="5358110" cy="351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Fotky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987574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Co je špatně na fotce?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392752" y="2492696"/>
            <a:ext cx="2015105" cy="1071237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Správně</a:t>
            </a:r>
          </a:p>
        </p:txBody>
      </p:sp>
      <p:sp>
        <p:nvSpPr>
          <p:cNvPr id="9" name="Obdélník 8">
            <a:hlinkClick r:id="rId4" action="ppaction://hlinksldjump"/>
          </p:cNvPr>
          <p:cNvSpPr/>
          <p:nvPr/>
        </p:nvSpPr>
        <p:spPr>
          <a:xfrm>
            <a:off x="6767226" y="2492695"/>
            <a:ext cx="1981238" cy="107123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Špatně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11101"/>
            <a:ext cx="4032448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Fotky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987574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Co je špatně na fotce?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392752" y="2492696"/>
            <a:ext cx="2015105" cy="1071237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Správně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6767226" y="2492695"/>
            <a:ext cx="1981238" cy="107123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Špatně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11101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9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Fotky 4000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987575"/>
            <a:ext cx="8352928" cy="3384375"/>
          </a:xfrm>
        </p:spPr>
        <p:txBody>
          <a:bodyPr anchor="ctr">
            <a:normAutofit fontScale="92500"/>
          </a:bodyPr>
          <a:lstStyle/>
          <a:p>
            <a:pPr algn="ctr">
              <a:buNone/>
            </a:pPr>
            <a:r>
              <a:rPr lang="cs-CZ" dirty="0"/>
              <a:t>Otázka pro všechny </a:t>
            </a:r>
            <a:r>
              <a:rPr lang="cs-CZ" dirty="0" err="1"/>
              <a:t>družinky</a:t>
            </a:r>
            <a:r>
              <a:rPr lang="cs-CZ" dirty="0"/>
              <a:t>.</a:t>
            </a:r>
          </a:p>
          <a:p>
            <a:pPr algn="ct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Cílem je uhádnout fotku, která se bude postupně odkrývat. Každá </a:t>
            </a:r>
            <a:r>
              <a:rPr lang="cs-CZ" dirty="0" err="1"/>
              <a:t>družinka</a:t>
            </a:r>
            <a:r>
              <a:rPr lang="cs-CZ" dirty="0"/>
              <a:t> má tři pokusy na hádání.</a:t>
            </a:r>
          </a:p>
          <a:p>
            <a:pPr algn="ct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Pro odkrytí části fotky klikněte na černý čtvereček.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12" name="Rovnoramenný trojúhelník 11">
            <a:hlinkClick r:id="rId4" action="ppaction://hlinksldjump"/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strom, exteriér, země, les&#10;&#10;Popis byl vytvořen automaticky">
            <a:extLst>
              <a:ext uri="{FF2B5EF4-FFF2-40B4-BE49-F238E27FC236}">
                <a16:creationId xmlns:a16="http://schemas.microsoft.com/office/drawing/2014/main" id="{7D05659F-20D7-4B20-BD6A-95C0561C9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t="13179" r="306" b="11417"/>
          <a:stretch/>
        </p:blipFill>
        <p:spPr>
          <a:xfrm>
            <a:off x="-19956" y="-38921"/>
            <a:ext cx="9163955" cy="5182421"/>
          </a:xfrm>
        </p:spPr>
      </p:pic>
      <p:sp>
        <p:nvSpPr>
          <p:cNvPr id="130" name="Obdélník 129"/>
          <p:cNvSpPr/>
          <p:nvPr/>
        </p:nvSpPr>
        <p:spPr>
          <a:xfrm>
            <a:off x="-7827" y="-4472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0" y="449542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696182" y="449542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377910" y="4493493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066682" y="4493493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88772" y="3845421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1392364" y="384348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2081136" y="384348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2777318" y="384348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 58"/>
          <p:cNvSpPr/>
          <p:nvPr/>
        </p:nvSpPr>
        <p:spPr>
          <a:xfrm>
            <a:off x="2762864" y="449542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bdélník 59"/>
          <p:cNvSpPr/>
          <p:nvPr/>
        </p:nvSpPr>
        <p:spPr>
          <a:xfrm>
            <a:off x="-366" y="384348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bdélník 60"/>
          <p:cNvSpPr/>
          <p:nvPr/>
        </p:nvSpPr>
        <p:spPr>
          <a:xfrm>
            <a:off x="0" y="319734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61"/>
          <p:cNvSpPr/>
          <p:nvPr/>
        </p:nvSpPr>
        <p:spPr>
          <a:xfrm>
            <a:off x="696182" y="319734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/>
          <p:cNvSpPr/>
          <p:nvPr/>
        </p:nvSpPr>
        <p:spPr>
          <a:xfrm>
            <a:off x="1377910" y="3195414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bdélník 63"/>
          <p:cNvSpPr/>
          <p:nvPr/>
        </p:nvSpPr>
        <p:spPr>
          <a:xfrm>
            <a:off x="2066682" y="3195414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bdélník 64"/>
          <p:cNvSpPr/>
          <p:nvPr/>
        </p:nvSpPr>
        <p:spPr>
          <a:xfrm>
            <a:off x="688772" y="2547342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bdélník 65"/>
          <p:cNvSpPr/>
          <p:nvPr/>
        </p:nvSpPr>
        <p:spPr>
          <a:xfrm>
            <a:off x="1392364" y="2545406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bdélník 66"/>
          <p:cNvSpPr/>
          <p:nvPr/>
        </p:nvSpPr>
        <p:spPr>
          <a:xfrm>
            <a:off x="2081136" y="2545406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bdélník 67"/>
          <p:cNvSpPr/>
          <p:nvPr/>
        </p:nvSpPr>
        <p:spPr>
          <a:xfrm>
            <a:off x="2777318" y="2545406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bdélník 68"/>
          <p:cNvSpPr/>
          <p:nvPr/>
        </p:nvSpPr>
        <p:spPr>
          <a:xfrm>
            <a:off x="2762864" y="319734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bdélník 69"/>
          <p:cNvSpPr/>
          <p:nvPr/>
        </p:nvSpPr>
        <p:spPr>
          <a:xfrm>
            <a:off x="-366" y="2545406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bdélník 70"/>
          <p:cNvSpPr/>
          <p:nvPr/>
        </p:nvSpPr>
        <p:spPr>
          <a:xfrm>
            <a:off x="0" y="189539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bdélník 71"/>
          <p:cNvSpPr/>
          <p:nvPr/>
        </p:nvSpPr>
        <p:spPr>
          <a:xfrm>
            <a:off x="696182" y="189539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bdélník 72"/>
          <p:cNvSpPr/>
          <p:nvPr/>
        </p:nvSpPr>
        <p:spPr>
          <a:xfrm>
            <a:off x="1377910" y="1893462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bdélník 73"/>
          <p:cNvSpPr/>
          <p:nvPr/>
        </p:nvSpPr>
        <p:spPr>
          <a:xfrm>
            <a:off x="2066682" y="1893462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bdélník 74"/>
          <p:cNvSpPr/>
          <p:nvPr/>
        </p:nvSpPr>
        <p:spPr>
          <a:xfrm>
            <a:off x="688772" y="1245390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bdélník 75"/>
          <p:cNvSpPr/>
          <p:nvPr/>
        </p:nvSpPr>
        <p:spPr>
          <a:xfrm>
            <a:off x="1392364" y="1243454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bdélník 76"/>
          <p:cNvSpPr/>
          <p:nvPr/>
        </p:nvSpPr>
        <p:spPr>
          <a:xfrm>
            <a:off x="2081136" y="1243454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Obdélník 77"/>
          <p:cNvSpPr/>
          <p:nvPr/>
        </p:nvSpPr>
        <p:spPr>
          <a:xfrm>
            <a:off x="2777318" y="1243454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Obdélník 78"/>
          <p:cNvSpPr/>
          <p:nvPr/>
        </p:nvSpPr>
        <p:spPr>
          <a:xfrm>
            <a:off x="2762864" y="189539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Obdélník 79"/>
          <p:cNvSpPr/>
          <p:nvPr/>
        </p:nvSpPr>
        <p:spPr>
          <a:xfrm>
            <a:off x="-366" y="1243454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Obdélník 80"/>
          <p:cNvSpPr/>
          <p:nvPr/>
        </p:nvSpPr>
        <p:spPr>
          <a:xfrm>
            <a:off x="3446892" y="4493492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Obdélník 81"/>
          <p:cNvSpPr/>
          <p:nvPr/>
        </p:nvSpPr>
        <p:spPr>
          <a:xfrm>
            <a:off x="4143074" y="4493492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Obdélník 82"/>
          <p:cNvSpPr/>
          <p:nvPr/>
        </p:nvSpPr>
        <p:spPr>
          <a:xfrm>
            <a:off x="4824802" y="449155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Obdélník 83"/>
          <p:cNvSpPr/>
          <p:nvPr/>
        </p:nvSpPr>
        <p:spPr>
          <a:xfrm>
            <a:off x="5513574" y="449155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Obdélník 84"/>
          <p:cNvSpPr/>
          <p:nvPr/>
        </p:nvSpPr>
        <p:spPr>
          <a:xfrm>
            <a:off x="4135664" y="384348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délník 85"/>
          <p:cNvSpPr/>
          <p:nvPr/>
        </p:nvSpPr>
        <p:spPr>
          <a:xfrm>
            <a:off x="4839256" y="384154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Obdélník 86"/>
          <p:cNvSpPr/>
          <p:nvPr/>
        </p:nvSpPr>
        <p:spPr>
          <a:xfrm>
            <a:off x="5528028" y="384154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Obdélník 87"/>
          <p:cNvSpPr/>
          <p:nvPr/>
        </p:nvSpPr>
        <p:spPr>
          <a:xfrm>
            <a:off x="6224210" y="384154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Obdélník 88"/>
          <p:cNvSpPr/>
          <p:nvPr/>
        </p:nvSpPr>
        <p:spPr>
          <a:xfrm>
            <a:off x="6209756" y="4493492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Obdélník 89"/>
          <p:cNvSpPr/>
          <p:nvPr/>
        </p:nvSpPr>
        <p:spPr>
          <a:xfrm>
            <a:off x="3446526" y="384154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>
            <a:off x="3447069" y="3196381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Obdélník 91"/>
          <p:cNvSpPr/>
          <p:nvPr/>
        </p:nvSpPr>
        <p:spPr>
          <a:xfrm>
            <a:off x="4143251" y="3196381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Obdélník 92"/>
          <p:cNvSpPr/>
          <p:nvPr/>
        </p:nvSpPr>
        <p:spPr>
          <a:xfrm>
            <a:off x="4824979" y="3194446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bdélník 93"/>
          <p:cNvSpPr/>
          <p:nvPr/>
        </p:nvSpPr>
        <p:spPr>
          <a:xfrm>
            <a:off x="5513751" y="3194446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bdélník 94"/>
          <p:cNvSpPr/>
          <p:nvPr/>
        </p:nvSpPr>
        <p:spPr>
          <a:xfrm>
            <a:off x="4135841" y="2546374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bdélník 95"/>
          <p:cNvSpPr/>
          <p:nvPr/>
        </p:nvSpPr>
        <p:spPr>
          <a:xfrm>
            <a:off x="4839433" y="254443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Obdélník 96"/>
          <p:cNvSpPr/>
          <p:nvPr/>
        </p:nvSpPr>
        <p:spPr>
          <a:xfrm>
            <a:off x="5528205" y="254443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Obdélník 97"/>
          <p:cNvSpPr/>
          <p:nvPr/>
        </p:nvSpPr>
        <p:spPr>
          <a:xfrm>
            <a:off x="6224387" y="254443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Obdélník 98"/>
          <p:cNvSpPr/>
          <p:nvPr/>
        </p:nvSpPr>
        <p:spPr>
          <a:xfrm>
            <a:off x="6209933" y="3196381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0" name="Obdélník 99"/>
          <p:cNvSpPr/>
          <p:nvPr/>
        </p:nvSpPr>
        <p:spPr>
          <a:xfrm>
            <a:off x="3446703" y="254443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" name="Obdélník 100"/>
          <p:cNvSpPr/>
          <p:nvPr/>
        </p:nvSpPr>
        <p:spPr>
          <a:xfrm>
            <a:off x="3455473" y="189055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" name="Obdélník 101"/>
          <p:cNvSpPr/>
          <p:nvPr/>
        </p:nvSpPr>
        <p:spPr>
          <a:xfrm>
            <a:off x="4151655" y="189055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Obdélník 102"/>
          <p:cNvSpPr/>
          <p:nvPr/>
        </p:nvSpPr>
        <p:spPr>
          <a:xfrm>
            <a:off x="4833383" y="1888623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4" name="Obdélník 103"/>
          <p:cNvSpPr/>
          <p:nvPr/>
        </p:nvSpPr>
        <p:spPr>
          <a:xfrm>
            <a:off x="5522155" y="1888623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5" name="Obdélník 104"/>
          <p:cNvSpPr/>
          <p:nvPr/>
        </p:nvSpPr>
        <p:spPr>
          <a:xfrm>
            <a:off x="4144245" y="1240551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6" name="Obdélník 105"/>
          <p:cNvSpPr/>
          <p:nvPr/>
        </p:nvSpPr>
        <p:spPr>
          <a:xfrm>
            <a:off x="4847837" y="123861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7" name="Obdélník 106"/>
          <p:cNvSpPr/>
          <p:nvPr/>
        </p:nvSpPr>
        <p:spPr>
          <a:xfrm>
            <a:off x="5536609" y="123861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8" name="Obdélník 107"/>
          <p:cNvSpPr/>
          <p:nvPr/>
        </p:nvSpPr>
        <p:spPr>
          <a:xfrm>
            <a:off x="6232791" y="123861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9" name="Obdélník 108"/>
          <p:cNvSpPr/>
          <p:nvPr/>
        </p:nvSpPr>
        <p:spPr>
          <a:xfrm>
            <a:off x="6218337" y="189055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0" name="Obdélník 109"/>
          <p:cNvSpPr/>
          <p:nvPr/>
        </p:nvSpPr>
        <p:spPr>
          <a:xfrm>
            <a:off x="3455107" y="123861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1" name="Obdélník 120"/>
          <p:cNvSpPr/>
          <p:nvPr/>
        </p:nvSpPr>
        <p:spPr>
          <a:xfrm>
            <a:off x="-7461" y="607214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2" name="Obdélník 121"/>
          <p:cNvSpPr/>
          <p:nvPr/>
        </p:nvSpPr>
        <p:spPr>
          <a:xfrm>
            <a:off x="688721" y="607214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3" name="Obdélník 122"/>
          <p:cNvSpPr/>
          <p:nvPr/>
        </p:nvSpPr>
        <p:spPr>
          <a:xfrm>
            <a:off x="1370449" y="60527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4" name="Obdélník 123"/>
          <p:cNvSpPr/>
          <p:nvPr/>
        </p:nvSpPr>
        <p:spPr>
          <a:xfrm>
            <a:off x="2059221" y="60527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5" name="Obdélník 124"/>
          <p:cNvSpPr/>
          <p:nvPr/>
        </p:nvSpPr>
        <p:spPr>
          <a:xfrm>
            <a:off x="681311" y="-42793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6" name="Obdélník 125"/>
          <p:cNvSpPr/>
          <p:nvPr/>
        </p:nvSpPr>
        <p:spPr>
          <a:xfrm>
            <a:off x="1384903" y="-4472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7" name="Obdélník 126"/>
          <p:cNvSpPr/>
          <p:nvPr/>
        </p:nvSpPr>
        <p:spPr>
          <a:xfrm>
            <a:off x="2073675" y="-4472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8" name="Obdélník 127"/>
          <p:cNvSpPr/>
          <p:nvPr/>
        </p:nvSpPr>
        <p:spPr>
          <a:xfrm>
            <a:off x="2769857" y="-4472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9" name="Obdélník 128"/>
          <p:cNvSpPr/>
          <p:nvPr/>
        </p:nvSpPr>
        <p:spPr>
          <a:xfrm>
            <a:off x="2755403" y="607214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Obdélník 130"/>
          <p:cNvSpPr/>
          <p:nvPr/>
        </p:nvSpPr>
        <p:spPr>
          <a:xfrm>
            <a:off x="3455473" y="611086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2" name="Obdélník 131"/>
          <p:cNvSpPr/>
          <p:nvPr/>
        </p:nvSpPr>
        <p:spPr>
          <a:xfrm>
            <a:off x="4151655" y="611086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3" name="Obdélník 132"/>
          <p:cNvSpPr/>
          <p:nvPr/>
        </p:nvSpPr>
        <p:spPr>
          <a:xfrm>
            <a:off x="4833383" y="609151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4" name="Obdélník 133"/>
          <p:cNvSpPr/>
          <p:nvPr/>
        </p:nvSpPr>
        <p:spPr>
          <a:xfrm>
            <a:off x="5522155" y="609151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5" name="Obdélník 134"/>
          <p:cNvSpPr/>
          <p:nvPr/>
        </p:nvSpPr>
        <p:spPr>
          <a:xfrm>
            <a:off x="4144245" y="-38921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6" name="Obdélník 135"/>
          <p:cNvSpPr/>
          <p:nvPr/>
        </p:nvSpPr>
        <p:spPr>
          <a:xfrm>
            <a:off x="4847837" y="-4085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7" name="Obdélník 136"/>
          <p:cNvSpPr/>
          <p:nvPr/>
        </p:nvSpPr>
        <p:spPr>
          <a:xfrm>
            <a:off x="5536609" y="-4085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8" name="Obdélník 137"/>
          <p:cNvSpPr/>
          <p:nvPr/>
        </p:nvSpPr>
        <p:spPr>
          <a:xfrm>
            <a:off x="6232791" y="-4085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9" name="Obdélník 138"/>
          <p:cNvSpPr/>
          <p:nvPr/>
        </p:nvSpPr>
        <p:spPr>
          <a:xfrm>
            <a:off x="6218337" y="611086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0" name="Obdélník 139"/>
          <p:cNvSpPr/>
          <p:nvPr/>
        </p:nvSpPr>
        <p:spPr>
          <a:xfrm>
            <a:off x="3455107" y="-4085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1" name="Obdélník 140"/>
          <p:cNvSpPr/>
          <p:nvPr/>
        </p:nvSpPr>
        <p:spPr>
          <a:xfrm>
            <a:off x="6872286" y="449269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2" name="Obdélník 141"/>
          <p:cNvSpPr/>
          <p:nvPr/>
        </p:nvSpPr>
        <p:spPr>
          <a:xfrm>
            <a:off x="7561058" y="4492699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3" name="Obdélník 142"/>
          <p:cNvSpPr/>
          <p:nvPr/>
        </p:nvSpPr>
        <p:spPr>
          <a:xfrm>
            <a:off x="6886740" y="3842691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" name="Obdélník 143"/>
          <p:cNvSpPr/>
          <p:nvPr/>
        </p:nvSpPr>
        <p:spPr>
          <a:xfrm>
            <a:off x="7575512" y="3842691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5" name="Obdélník 144"/>
          <p:cNvSpPr/>
          <p:nvPr/>
        </p:nvSpPr>
        <p:spPr>
          <a:xfrm>
            <a:off x="8271694" y="3842691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6" name="Obdélník 145"/>
          <p:cNvSpPr/>
          <p:nvPr/>
        </p:nvSpPr>
        <p:spPr>
          <a:xfrm>
            <a:off x="8257240" y="4494634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7" name="Obdélník 146"/>
          <p:cNvSpPr/>
          <p:nvPr/>
        </p:nvSpPr>
        <p:spPr>
          <a:xfrm>
            <a:off x="6872463" y="319558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8" name="Obdélník 147"/>
          <p:cNvSpPr/>
          <p:nvPr/>
        </p:nvSpPr>
        <p:spPr>
          <a:xfrm>
            <a:off x="7561235" y="319558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9" name="Obdélník 148"/>
          <p:cNvSpPr/>
          <p:nvPr/>
        </p:nvSpPr>
        <p:spPr>
          <a:xfrm>
            <a:off x="6886917" y="2545580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0" name="Obdélník 149"/>
          <p:cNvSpPr/>
          <p:nvPr/>
        </p:nvSpPr>
        <p:spPr>
          <a:xfrm>
            <a:off x="7575689" y="2545580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1" name="Obdélník 150"/>
          <p:cNvSpPr/>
          <p:nvPr/>
        </p:nvSpPr>
        <p:spPr>
          <a:xfrm>
            <a:off x="8271871" y="2545580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2" name="Obdélník 151"/>
          <p:cNvSpPr/>
          <p:nvPr/>
        </p:nvSpPr>
        <p:spPr>
          <a:xfrm>
            <a:off x="8257417" y="3197523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3" name="Obdélník 152"/>
          <p:cNvSpPr/>
          <p:nvPr/>
        </p:nvSpPr>
        <p:spPr>
          <a:xfrm>
            <a:off x="6880867" y="188976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4" name="Obdélník 153"/>
          <p:cNvSpPr/>
          <p:nvPr/>
        </p:nvSpPr>
        <p:spPr>
          <a:xfrm>
            <a:off x="7569639" y="188976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5" name="Obdélník 154"/>
          <p:cNvSpPr/>
          <p:nvPr/>
        </p:nvSpPr>
        <p:spPr>
          <a:xfrm>
            <a:off x="6895321" y="123975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6" name="Obdélník 155"/>
          <p:cNvSpPr/>
          <p:nvPr/>
        </p:nvSpPr>
        <p:spPr>
          <a:xfrm>
            <a:off x="7584093" y="123975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7" name="Obdélník 156"/>
          <p:cNvSpPr/>
          <p:nvPr/>
        </p:nvSpPr>
        <p:spPr>
          <a:xfrm>
            <a:off x="8280275" y="1239757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8" name="Obdélník 157"/>
          <p:cNvSpPr/>
          <p:nvPr/>
        </p:nvSpPr>
        <p:spPr>
          <a:xfrm>
            <a:off x="8265821" y="1891700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9" name="Obdélník 158"/>
          <p:cNvSpPr/>
          <p:nvPr/>
        </p:nvSpPr>
        <p:spPr>
          <a:xfrm>
            <a:off x="6880867" y="610293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0" name="Obdélník 159"/>
          <p:cNvSpPr/>
          <p:nvPr/>
        </p:nvSpPr>
        <p:spPr>
          <a:xfrm>
            <a:off x="7569639" y="610293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1" name="Obdélník 160"/>
          <p:cNvSpPr/>
          <p:nvPr/>
        </p:nvSpPr>
        <p:spPr>
          <a:xfrm>
            <a:off x="6895321" y="-3971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2" name="Obdélník 161"/>
          <p:cNvSpPr/>
          <p:nvPr/>
        </p:nvSpPr>
        <p:spPr>
          <a:xfrm>
            <a:off x="7584093" y="-3971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4" name="Obdélník 163"/>
          <p:cNvSpPr/>
          <p:nvPr/>
        </p:nvSpPr>
        <p:spPr>
          <a:xfrm>
            <a:off x="8265821" y="612228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5" name="Obdélník 164"/>
          <p:cNvSpPr/>
          <p:nvPr/>
        </p:nvSpPr>
        <p:spPr>
          <a:xfrm>
            <a:off x="8949849" y="-58149"/>
            <a:ext cx="201560" cy="25948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6" name="Obdélník 165"/>
          <p:cNvSpPr/>
          <p:nvPr/>
        </p:nvSpPr>
        <p:spPr>
          <a:xfrm>
            <a:off x="8949579" y="2550593"/>
            <a:ext cx="201560" cy="25948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3" name="Obdélník 162"/>
          <p:cNvSpPr/>
          <p:nvPr/>
        </p:nvSpPr>
        <p:spPr>
          <a:xfrm>
            <a:off x="8280275" y="-39715"/>
            <a:ext cx="68877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7" name="Rovnoramenný trojúhelník 166">
            <a:hlinkClick r:id="rId4" action="ppaction://hlinksldjump"/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9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130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4" grpId="0" animBg="1"/>
      <p:bldP spid="165" grpId="0" animBg="1"/>
      <p:bldP spid="166" grpId="0" animBg="1"/>
      <p:bldP spid="16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strom, exteriér, země, les&#10;&#10;Popis byl vytvořen automaticky">
            <a:extLst>
              <a:ext uri="{FF2B5EF4-FFF2-40B4-BE49-F238E27FC236}">
                <a16:creationId xmlns:a16="http://schemas.microsoft.com/office/drawing/2014/main" id="{5FD2B4EE-CD52-49CF-A54A-76CCEE94B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t="13179" r="306" b="11417"/>
          <a:stretch/>
        </p:blipFill>
        <p:spPr>
          <a:xfrm>
            <a:off x="-19956" y="-38921"/>
            <a:ext cx="9163955" cy="5182421"/>
          </a:xfrm>
          <a:prstGeom prst="rect">
            <a:avLst/>
          </a:prstGeom>
        </p:spPr>
      </p:pic>
      <p:pic>
        <p:nvPicPr>
          <p:cNvPr id="111" name="Picture 2" descr="C:\Users\jakub_000\Documents\Oddíl Vodáci\Nábor\log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6A5F593-C39B-4121-84F5-6859ABDB1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35661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Fotky 5000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843558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Odkud je tato fotka?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437195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Je to </a:t>
            </a:r>
            <a:r>
              <a:rPr lang="cs-CZ" sz="2400" b="1" dirty="0" err="1">
                <a:solidFill>
                  <a:schemeClr val="tx1"/>
                </a:solidFill>
              </a:rPr>
              <a:t>fake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437195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Tábor Mže-Berounka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365187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Podzimky v Želivě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365187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Výlet do Semil</a:t>
            </a:r>
          </a:p>
        </p:txBody>
      </p:sp>
      <p:pic>
        <p:nvPicPr>
          <p:cNvPr id="5" name="Obrázek 4" descr="Obsah obrázku osoba, lidé, skupina, stojící&#10;&#10;Popis byl vytvořen automaticky">
            <a:extLst>
              <a:ext uri="{FF2B5EF4-FFF2-40B4-BE49-F238E27FC236}">
                <a16:creationId xmlns:a16="http://schemas.microsoft.com/office/drawing/2014/main" id="{BBA05513-8200-45EE-A569-66F574E35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31" y="1452361"/>
            <a:ext cx="3065537" cy="204369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Fotky 5000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843558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Odkud je tato fotka?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437195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Je to </a:t>
            </a:r>
            <a:r>
              <a:rPr lang="cs-CZ" sz="2400" b="1" dirty="0" err="1">
                <a:solidFill>
                  <a:schemeClr val="tx1"/>
                </a:solidFill>
              </a:rPr>
              <a:t>fake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437195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Tábor Mže-Berounka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3651870"/>
            <a:ext cx="3384376" cy="576064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Podzimky v Želivě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365187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Výlet do Semil</a:t>
            </a:r>
          </a:p>
        </p:txBody>
      </p:sp>
      <p:pic>
        <p:nvPicPr>
          <p:cNvPr id="13" name="Obrázek 12" descr="Obsah obrázku osoba, lidé, skupina, stojící&#10;&#10;Popis byl vytvořen automaticky">
            <a:extLst>
              <a:ext uri="{FF2B5EF4-FFF2-40B4-BE49-F238E27FC236}">
                <a16:creationId xmlns:a16="http://schemas.microsoft.com/office/drawing/2014/main" id="{F35D004D-3319-4121-9866-005317F71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31" y="1452361"/>
            <a:ext cx="3065537" cy="20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05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Fotky 5000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843558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Odkud je tato fotka?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437195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Je to </a:t>
            </a:r>
            <a:r>
              <a:rPr lang="cs-CZ" sz="2400" b="1" dirty="0" err="1">
                <a:solidFill>
                  <a:schemeClr val="tx1"/>
                </a:solidFill>
              </a:rPr>
              <a:t>fake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437195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Tábor Mže-Berounka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3651870"/>
            <a:ext cx="3384376" cy="576064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Podzimky v Želivě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3651870"/>
            <a:ext cx="3384376" cy="576064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Výlet do Semil</a:t>
            </a:r>
          </a:p>
        </p:txBody>
      </p:sp>
      <p:pic>
        <p:nvPicPr>
          <p:cNvPr id="13" name="Obrázek 12" descr="Obsah obrázku osoba, lidé, skupina, stojící&#10;&#10;Popis byl vytvořen automaticky">
            <a:extLst>
              <a:ext uri="{FF2B5EF4-FFF2-40B4-BE49-F238E27FC236}">
                <a16:creationId xmlns:a16="http://schemas.microsoft.com/office/drawing/2014/main" id="{421422EE-1808-4948-8AC2-9E1B5BE170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31" y="1452361"/>
            <a:ext cx="3065537" cy="20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175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Fotky 5000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843558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Odkud je tato fotka?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4371950"/>
            <a:ext cx="3384376" cy="576064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Je to </a:t>
            </a:r>
            <a:r>
              <a:rPr lang="cs-CZ" sz="2400" b="1" dirty="0" err="1">
                <a:solidFill>
                  <a:schemeClr val="tx1"/>
                </a:solidFill>
              </a:rPr>
              <a:t>fake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437195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Tábor Mže-Berounka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3651870"/>
            <a:ext cx="3384376" cy="576064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Podzimky v Želivě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365187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Výlet do Semil</a:t>
            </a:r>
          </a:p>
        </p:txBody>
      </p:sp>
      <p:pic>
        <p:nvPicPr>
          <p:cNvPr id="13" name="Obrázek 12" descr="Obsah obrázku osoba, lidé, skupina, stojící&#10;&#10;Popis byl vytvořen automaticky">
            <a:extLst>
              <a:ext uri="{FF2B5EF4-FFF2-40B4-BE49-F238E27FC236}">
                <a16:creationId xmlns:a16="http://schemas.microsoft.com/office/drawing/2014/main" id="{B1A44C74-A93E-4DC1-BAA1-6CA4BC8EB5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31" y="1452361"/>
            <a:ext cx="3065537" cy="20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3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48915" y="881029"/>
            <a:ext cx="8229600" cy="723527"/>
          </a:xfrm>
        </p:spPr>
        <p:txBody>
          <a:bodyPr/>
          <a:lstStyle/>
          <a:p>
            <a:pPr algn="ctr">
              <a:buNone/>
            </a:pPr>
            <a:r>
              <a:rPr lang="cs-CZ" dirty="0"/>
              <a:t>Spoj významy se značkami.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1392426-35F7-4E38-8704-583BB8A9E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85" y="1423918"/>
            <a:ext cx="800100" cy="8096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A206AE3-F5DE-4474-AD23-BEC7E4B20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515" y="1467554"/>
            <a:ext cx="781050" cy="762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76C5A7-3BEF-46A2-9FCB-5B74FC90D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16" y="4218324"/>
            <a:ext cx="781050" cy="7810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F734504-1AB1-4115-A47F-C4F5FF3A9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3988" y="3181616"/>
            <a:ext cx="771525" cy="7715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EAAE5CB-7889-48D1-A63F-B90B43A50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516" y="3306270"/>
            <a:ext cx="762000" cy="762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7063480-FD4D-4442-AF9C-E41AB414A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119" y="2375166"/>
            <a:ext cx="1343025" cy="78105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2B90781-A7EA-4F0E-9231-AE71DD6C92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2680" y="2279606"/>
            <a:ext cx="762000" cy="77152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FE266AD-7506-470E-B78D-AE78119967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2223" y="4068270"/>
            <a:ext cx="752475" cy="73342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94C9DF7E-2683-40A3-99C5-EF888316E1A1}"/>
              </a:ext>
            </a:extLst>
          </p:cNvPr>
          <p:cNvSpPr txBox="1"/>
          <p:nvPr/>
        </p:nvSpPr>
        <p:spPr>
          <a:xfrm>
            <a:off x="2103201" y="3306270"/>
            <a:ext cx="99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Konec značení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8D29465-5F7A-4311-9A57-6E53718184D0}"/>
              </a:ext>
            </a:extLst>
          </p:cNvPr>
          <p:cNvSpPr txBox="1"/>
          <p:nvPr/>
        </p:nvSpPr>
        <p:spPr>
          <a:xfrm>
            <a:off x="2088621" y="1505564"/>
            <a:ext cx="99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Pásové značení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D999419-E632-46F7-953A-BE333924B5D3}"/>
              </a:ext>
            </a:extLst>
          </p:cNvPr>
          <p:cNvSpPr txBox="1"/>
          <p:nvPr/>
        </p:nvSpPr>
        <p:spPr>
          <a:xfrm>
            <a:off x="6210768" y="3212735"/>
            <a:ext cx="198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Odbočka ke studánce/pramenu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CF58E0E-F9C2-4361-9DD0-7DB00C550F2D}"/>
              </a:ext>
            </a:extLst>
          </p:cNvPr>
          <p:cNvSpPr txBox="1"/>
          <p:nvPr/>
        </p:nvSpPr>
        <p:spPr>
          <a:xfrm>
            <a:off x="2099522" y="2279606"/>
            <a:ext cx="1236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Odbočka pásového značení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1F52EF6-D721-49A7-A5CB-F7FA25F24BCD}"/>
              </a:ext>
            </a:extLst>
          </p:cNvPr>
          <p:cNvSpPr txBox="1"/>
          <p:nvPr/>
        </p:nvSpPr>
        <p:spPr>
          <a:xfrm>
            <a:off x="6195788" y="1480666"/>
            <a:ext cx="163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Odbočka ke zřícenině hradu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627C323-CBE1-49E7-BEA7-EBCD3CABBE1E}"/>
              </a:ext>
            </a:extLst>
          </p:cNvPr>
          <p:cNvSpPr txBox="1"/>
          <p:nvPr/>
        </p:nvSpPr>
        <p:spPr>
          <a:xfrm>
            <a:off x="6290956" y="4124621"/>
            <a:ext cx="178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Odbočka k vrcholu/vyhlídce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296FA60-709C-42E7-80FE-2ED51C75C32A}"/>
              </a:ext>
            </a:extLst>
          </p:cNvPr>
          <p:cNvSpPr txBox="1"/>
          <p:nvPr/>
        </p:nvSpPr>
        <p:spPr>
          <a:xfrm>
            <a:off x="2062241" y="4218324"/>
            <a:ext cx="160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Značení naučné stezky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5BE5248-65ED-458E-91AE-79536FFFA6BF}"/>
              </a:ext>
            </a:extLst>
          </p:cNvPr>
          <p:cNvSpPr txBox="1"/>
          <p:nvPr/>
        </p:nvSpPr>
        <p:spPr>
          <a:xfrm>
            <a:off x="6210768" y="2287900"/>
            <a:ext cx="215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Odbočka k jinému zajímavému objektu</a:t>
            </a:r>
          </a:p>
        </p:txBody>
      </p:sp>
      <p:sp>
        <p:nvSpPr>
          <p:cNvPr id="25" name="Rovnoramenný trojúhelník 24">
            <a:hlinkClick r:id="rId12" action="ppaction://hlinksldjump"/>
            <a:extLst>
              <a:ext uri="{FF2B5EF4-FFF2-40B4-BE49-F238E27FC236}">
                <a16:creationId xmlns:a16="http://schemas.microsoft.com/office/drawing/2014/main" id="{F68A62E0-DFC0-4D75-84AE-38D71B5DDDDA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923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Fotky 5000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843558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Odkud je tato fotka?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437195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Je to </a:t>
            </a:r>
            <a:r>
              <a:rPr lang="cs-CZ" sz="2400" b="1" dirty="0" err="1">
                <a:solidFill>
                  <a:schemeClr val="tx1"/>
                </a:solidFill>
              </a:rPr>
              <a:t>fake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4371950"/>
            <a:ext cx="3384376" cy="576064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Tábor Mže-Berounka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3651870"/>
            <a:ext cx="3384376" cy="576064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Podzimky v Želivě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3651870"/>
            <a:ext cx="3384376" cy="57606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Výlet do Semil</a:t>
            </a:r>
          </a:p>
        </p:txBody>
      </p:sp>
      <p:pic>
        <p:nvPicPr>
          <p:cNvPr id="13" name="Obrázek 12" descr="Obsah obrázku osoba, lidé, skupina, stojící&#10;&#10;Popis byl vytvořen automaticky">
            <a:extLst>
              <a:ext uri="{FF2B5EF4-FFF2-40B4-BE49-F238E27FC236}">
                <a16:creationId xmlns:a16="http://schemas.microsoft.com/office/drawing/2014/main" id="{B94B60CE-B75F-4F16-ABC4-78341ADF4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31" y="1452361"/>
            <a:ext cx="3065537" cy="20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795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Všehochuť 1000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987574"/>
            <a:ext cx="8352928" cy="723527"/>
          </a:xfrm>
        </p:spPr>
        <p:txBody>
          <a:bodyPr anchor="ctr">
            <a:normAutofit fontScale="92500"/>
          </a:bodyPr>
          <a:lstStyle/>
          <a:p>
            <a:pPr algn="ctr">
              <a:buNone/>
            </a:pPr>
            <a:r>
              <a:rPr lang="cs-CZ" dirty="0"/>
              <a:t>Do jaké vody se zpravidla dávají následující suroviny?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611EAAB-CA66-4CD6-BAE5-F52DAD87B053}"/>
              </a:ext>
            </a:extLst>
          </p:cNvPr>
          <p:cNvSpPr txBox="1"/>
          <p:nvPr/>
        </p:nvSpPr>
        <p:spPr>
          <a:xfrm>
            <a:off x="1403648" y="199568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Těstoviny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FE0C2C3-5E43-4A54-B58E-4246EB06A9DE}"/>
              </a:ext>
            </a:extLst>
          </p:cNvPr>
          <p:cNvSpPr txBox="1"/>
          <p:nvPr/>
        </p:nvSpPr>
        <p:spPr>
          <a:xfrm>
            <a:off x="1403648" y="31350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Rýže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D472B86-2BBE-4E05-97A3-423F7D1D4E31}"/>
              </a:ext>
            </a:extLst>
          </p:cNvPr>
          <p:cNvSpPr txBox="1"/>
          <p:nvPr/>
        </p:nvSpPr>
        <p:spPr>
          <a:xfrm>
            <a:off x="1403648" y="253968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Brambory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B4374CD-5EEB-4264-B960-079C55992D39}"/>
              </a:ext>
            </a:extLst>
          </p:cNvPr>
          <p:cNvSpPr txBox="1"/>
          <p:nvPr/>
        </p:nvSpPr>
        <p:spPr>
          <a:xfrm>
            <a:off x="5868144" y="229147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Vroucí voda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735AB63-2E47-49AC-B9F2-F4CBE15AB6A5}"/>
              </a:ext>
            </a:extLst>
          </p:cNvPr>
          <p:cNvSpPr txBox="1"/>
          <p:nvPr/>
        </p:nvSpPr>
        <p:spPr>
          <a:xfrm>
            <a:off x="5868144" y="28520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Studená voda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95485"/>
            <a:ext cx="8229600" cy="857250"/>
          </a:xfrm>
        </p:spPr>
        <p:txBody>
          <a:bodyPr/>
          <a:lstStyle/>
          <a:p>
            <a:r>
              <a:rPr lang="cs-CZ" dirty="0"/>
              <a:t>Všehochuť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843558"/>
            <a:ext cx="8352928" cy="723527"/>
          </a:xfrm>
        </p:spPr>
        <p:txBody>
          <a:bodyPr anchor="ctr">
            <a:normAutofit fontScale="85000" lnSpcReduction="10000"/>
          </a:bodyPr>
          <a:lstStyle/>
          <a:p>
            <a:pPr algn="ctr">
              <a:buNone/>
            </a:pPr>
            <a:r>
              <a:rPr lang="cs-CZ" dirty="0"/>
              <a:t>Co všechno se dá třídit? Vymyslete alespoň 5 kategorií.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12" name="Obdélník 11"/>
          <p:cNvSpPr/>
          <p:nvPr/>
        </p:nvSpPr>
        <p:spPr>
          <a:xfrm>
            <a:off x="5292080" y="2643758"/>
            <a:ext cx="504056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5724128" y="2571750"/>
            <a:ext cx="504056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 descr="dotace na recyklaci | Dotace EU">
            <a:extLst>
              <a:ext uri="{FF2B5EF4-FFF2-40B4-BE49-F238E27FC236}">
                <a16:creationId xmlns:a16="http://schemas.microsoft.com/office/drawing/2014/main" id="{C48D201D-3B4D-447F-A3CB-60DAD7AB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85167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vnoramenný trojúhelník 8">
            <a:hlinkClick r:id="rId5" action="ppaction://hlinksldjump"/>
            <a:extLst>
              <a:ext uri="{FF2B5EF4-FFF2-40B4-BE49-F238E27FC236}">
                <a16:creationId xmlns:a16="http://schemas.microsoft.com/office/drawing/2014/main" id="{F0B53075-A31B-4E9F-9677-CB2570CC2D1F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Všehochuť 2000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843558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Co všechno se dá třídit?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12" name="Obdélník 11"/>
          <p:cNvSpPr/>
          <p:nvPr/>
        </p:nvSpPr>
        <p:spPr>
          <a:xfrm>
            <a:off x="5292080" y="2643758"/>
            <a:ext cx="504056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5724128" y="2571750"/>
            <a:ext cx="504056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6BCA6C3-6D9B-4E4E-BBFA-5BF96CA07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472" y="1491630"/>
            <a:ext cx="5595056" cy="35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747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Všehochuť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987574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Jak dlouho se rozkládá PET lahev v přírodě?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5 let</a:t>
            </a:r>
          </a:p>
        </p:txBody>
      </p:sp>
      <p:sp>
        <p:nvSpPr>
          <p:cNvPr id="9" name="Obdélník 8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6 měsíců</a:t>
            </a:r>
          </a:p>
        </p:txBody>
      </p:sp>
      <p:sp>
        <p:nvSpPr>
          <p:cNvPr id="10" name="Obdélník 9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25 let</a:t>
            </a:r>
          </a:p>
        </p:txBody>
      </p:sp>
      <p:sp>
        <p:nvSpPr>
          <p:cNvPr id="11" name="Obdélník 10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100 let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Všehochuť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987574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Jak dlouho se rozkládá PET lahev v přírodě?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" action="ppaction://noaction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5 let</a:t>
            </a:r>
          </a:p>
        </p:txBody>
      </p:sp>
      <p:sp>
        <p:nvSpPr>
          <p:cNvPr id="9" name="Obdélník 8">
            <a:hlinkClick r:id="" action="ppaction://noaction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6 měsíců</a:t>
            </a:r>
          </a:p>
        </p:txBody>
      </p:sp>
      <p:sp>
        <p:nvSpPr>
          <p:cNvPr id="10" name="Obdélník 9">
            <a:hlinkClick r:id="" action="ppaction://noaction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25 let</a:t>
            </a:r>
          </a:p>
        </p:txBody>
      </p:sp>
      <p:sp>
        <p:nvSpPr>
          <p:cNvPr id="11" name="Obdélník 10">
            <a:hlinkClick r:id="" action="ppaction://noaction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100 let</a:t>
            </a:r>
          </a:p>
        </p:txBody>
      </p:sp>
      <p:sp>
        <p:nvSpPr>
          <p:cNvPr id="14" name="Rovnoramenný trojúhelník 13">
            <a:hlinkClick r:id="rId4" action="ppaction://hlinksldjump"/>
            <a:extLst>
              <a:ext uri="{FF2B5EF4-FFF2-40B4-BE49-F238E27FC236}">
                <a16:creationId xmlns:a16="http://schemas.microsoft.com/office/drawing/2014/main" id="{D813EE79-D2B5-4030-B17B-CBC1640315EC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Všehochuť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987574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Jak dlouho se rozkládá PET lahev v přírodě?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" action="ppaction://noaction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5 let</a:t>
            </a:r>
          </a:p>
        </p:txBody>
      </p:sp>
      <p:sp>
        <p:nvSpPr>
          <p:cNvPr id="9" name="Obdélník 8">
            <a:hlinkClick r:id="" action="ppaction://noaction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6 měsíců</a:t>
            </a:r>
          </a:p>
        </p:txBody>
      </p:sp>
      <p:sp>
        <p:nvSpPr>
          <p:cNvPr id="10" name="Obdélník 9">
            <a:hlinkClick r:id="" action="ppaction://noaction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25 let</a:t>
            </a:r>
          </a:p>
        </p:txBody>
      </p:sp>
      <p:sp>
        <p:nvSpPr>
          <p:cNvPr id="11" name="Obdélník 10">
            <a:hlinkClick r:id="" action="ppaction://noaction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100 let</a:t>
            </a:r>
          </a:p>
        </p:txBody>
      </p:sp>
      <p:sp>
        <p:nvSpPr>
          <p:cNvPr id="14" name="Rovnoramenný trojúhelník 13">
            <a:hlinkClick r:id="rId4" action="ppaction://hlinksldjump"/>
            <a:extLst>
              <a:ext uri="{FF2B5EF4-FFF2-40B4-BE49-F238E27FC236}">
                <a16:creationId xmlns:a16="http://schemas.microsoft.com/office/drawing/2014/main" id="{28C5A141-9DF0-4C2B-92FD-A8F1D62DE18B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Všehochuť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987574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Jak dlouho se rozkládá PET lahev v přírodě?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" action="ppaction://noaction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5 let</a:t>
            </a:r>
          </a:p>
        </p:txBody>
      </p:sp>
      <p:sp>
        <p:nvSpPr>
          <p:cNvPr id="9" name="Obdélník 8">
            <a:hlinkClick r:id="" action="ppaction://noaction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6 měsíců</a:t>
            </a:r>
          </a:p>
        </p:txBody>
      </p:sp>
      <p:sp>
        <p:nvSpPr>
          <p:cNvPr id="10" name="Obdélník 9">
            <a:hlinkClick r:id="" action="ppaction://noaction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25 let</a:t>
            </a:r>
          </a:p>
        </p:txBody>
      </p:sp>
      <p:sp>
        <p:nvSpPr>
          <p:cNvPr id="11" name="Obdélník 10">
            <a:hlinkClick r:id="" action="ppaction://noaction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100 let</a:t>
            </a:r>
          </a:p>
        </p:txBody>
      </p:sp>
      <p:sp>
        <p:nvSpPr>
          <p:cNvPr id="14" name="Rovnoramenný trojúhelník 13">
            <a:hlinkClick r:id="rId4" action="ppaction://hlinksldjump"/>
            <a:extLst>
              <a:ext uri="{FF2B5EF4-FFF2-40B4-BE49-F238E27FC236}">
                <a16:creationId xmlns:a16="http://schemas.microsoft.com/office/drawing/2014/main" id="{5C139BF8-FD5B-4429-A594-12FCC2F74B1E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Všehochuť 3000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987574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Jak dlouho se rozkládá PET lahev v přírodě?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7" name="Obdélník 6">
            <a:hlinkClick r:id="" action="ppaction://noaction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5 let</a:t>
            </a:r>
          </a:p>
        </p:txBody>
      </p:sp>
      <p:sp>
        <p:nvSpPr>
          <p:cNvPr id="9" name="Obdélník 8">
            <a:hlinkClick r:id="" action="ppaction://noaction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6 měsíců</a:t>
            </a:r>
          </a:p>
        </p:txBody>
      </p:sp>
      <p:sp>
        <p:nvSpPr>
          <p:cNvPr id="10" name="Obdélník 9">
            <a:hlinkClick r:id="" action="ppaction://noaction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25 let</a:t>
            </a:r>
          </a:p>
        </p:txBody>
      </p:sp>
      <p:sp>
        <p:nvSpPr>
          <p:cNvPr id="11" name="Obdélník 10">
            <a:hlinkClick r:id="" action="ppaction://noaction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100 let</a:t>
            </a:r>
          </a:p>
        </p:txBody>
      </p:sp>
      <p:sp>
        <p:nvSpPr>
          <p:cNvPr id="14" name="Rovnoramenný trojúhelník 13">
            <a:hlinkClick r:id="rId4" action="ppaction://hlinksldjump"/>
            <a:extLst>
              <a:ext uri="{FF2B5EF4-FFF2-40B4-BE49-F238E27FC236}">
                <a16:creationId xmlns:a16="http://schemas.microsoft.com/office/drawing/2014/main" id="{D9DB5369-6F66-4531-B751-615E991D902B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987574"/>
            <a:ext cx="8352928" cy="723527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Co značí v kilometráži: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2050" name="Picture 2" descr="ŽENA-IN - Neodhazujte odpadky v přírodě! Jejich rozklad může trvat až 1000  let">
            <a:extLst>
              <a:ext uri="{FF2B5EF4-FFF2-40B4-BE49-F238E27FC236}">
                <a16:creationId xmlns:a16="http://schemas.microsoft.com/office/drawing/2014/main" id="{9AB1E584-E29D-408C-AF43-4FC7632B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0"/>
            <a:ext cx="52847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51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2000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0DBC6A18-68AA-4A78-803D-CE60AFE02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9E048620-7993-467D-9D9A-C2799A981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275606"/>
            <a:ext cx="1915170" cy="3394473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3450F15C-9536-42E8-82A0-EFDF5A9C4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521383"/>
            <a:ext cx="2451348" cy="227212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8A79EE72-0E37-435C-B99E-1E25EFB5C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1131590"/>
            <a:ext cx="3063726" cy="216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731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Všehochuť 4000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5" name="Zástupný symbol pro obsah 7">
            <a:extLst>
              <a:ext uri="{FF2B5EF4-FFF2-40B4-BE49-F238E27FC236}">
                <a16:creationId xmlns:a16="http://schemas.microsoft.com/office/drawing/2014/main" id="{FB2334CB-9373-427A-AEEE-8E75F0CEA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7574"/>
            <a:ext cx="8352928" cy="723527"/>
          </a:xfrm>
        </p:spPr>
        <p:txBody>
          <a:bodyPr anchor="ctr">
            <a:normAutofit fontScale="85000" lnSpcReduction="10000"/>
          </a:bodyPr>
          <a:lstStyle/>
          <a:p>
            <a:pPr algn="ctr">
              <a:buNone/>
            </a:pPr>
            <a:r>
              <a:rPr lang="cs-CZ" dirty="0"/>
              <a:t>Jaký objem má velký a malý ešus po dvě tečky? +- 100 ml</a:t>
            </a:r>
          </a:p>
        </p:txBody>
      </p:sp>
      <p:pic>
        <p:nvPicPr>
          <p:cNvPr id="5126" name="Picture 6" descr="Var ešus Al trojdílný - Hanibal">
            <a:extLst>
              <a:ext uri="{FF2B5EF4-FFF2-40B4-BE49-F238E27FC236}">
                <a16:creationId xmlns:a16="http://schemas.microsoft.com/office/drawing/2014/main" id="{8D9F4084-EA68-4290-B674-2AE77FB26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2938264" cy="284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obsah 7">
            <a:extLst>
              <a:ext uri="{FF2B5EF4-FFF2-40B4-BE49-F238E27FC236}">
                <a16:creationId xmlns:a16="http://schemas.microsoft.com/office/drawing/2014/main" id="{459AE1CF-50A3-44DB-9F1B-41720C93EB05}"/>
              </a:ext>
            </a:extLst>
          </p:cNvPr>
          <p:cNvSpPr txBox="1">
            <a:spLocks/>
          </p:cNvSpPr>
          <p:nvPr/>
        </p:nvSpPr>
        <p:spPr>
          <a:xfrm>
            <a:off x="4290082" y="2759797"/>
            <a:ext cx="4400872" cy="723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cs-CZ" dirty="0"/>
              <a:t>Plný zavřený velký ešus má 1 litr.</a:t>
            </a:r>
          </a:p>
        </p:txBody>
      </p:sp>
      <p:sp>
        <p:nvSpPr>
          <p:cNvPr id="7" name="Rovnoramenný trojúhelník 6">
            <a:hlinkClick r:id="rId5" action="ppaction://hlinksldjump"/>
            <a:extLst>
              <a:ext uri="{FF2B5EF4-FFF2-40B4-BE49-F238E27FC236}">
                <a16:creationId xmlns:a16="http://schemas.microsoft.com/office/drawing/2014/main" id="{D30B794A-15EC-463B-BF87-334F32721D26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Všehochuť 4000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5" name="Zástupný symbol pro obsah 7">
            <a:extLst>
              <a:ext uri="{FF2B5EF4-FFF2-40B4-BE49-F238E27FC236}">
                <a16:creationId xmlns:a16="http://schemas.microsoft.com/office/drawing/2014/main" id="{FB2334CB-9373-427A-AEEE-8E75F0CEA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7574"/>
            <a:ext cx="8352928" cy="723527"/>
          </a:xfrm>
        </p:spPr>
        <p:txBody>
          <a:bodyPr anchor="ctr">
            <a:normAutofit fontScale="85000" lnSpcReduction="10000"/>
          </a:bodyPr>
          <a:lstStyle/>
          <a:p>
            <a:pPr algn="ctr">
              <a:buNone/>
            </a:pPr>
            <a:r>
              <a:rPr lang="cs-CZ" dirty="0"/>
              <a:t>Jaký objem má velký a malý ešus po dvě tečky? +- 100 ml</a:t>
            </a:r>
          </a:p>
        </p:txBody>
      </p:sp>
      <p:pic>
        <p:nvPicPr>
          <p:cNvPr id="5126" name="Picture 6" descr="Var ešus Al trojdílný - Hanibal">
            <a:extLst>
              <a:ext uri="{FF2B5EF4-FFF2-40B4-BE49-F238E27FC236}">
                <a16:creationId xmlns:a16="http://schemas.microsoft.com/office/drawing/2014/main" id="{8D9F4084-EA68-4290-B674-2AE77FB26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2938264" cy="284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obsah 7">
            <a:extLst>
              <a:ext uri="{FF2B5EF4-FFF2-40B4-BE49-F238E27FC236}">
                <a16:creationId xmlns:a16="http://schemas.microsoft.com/office/drawing/2014/main" id="{459AE1CF-50A3-44DB-9F1B-41720C93EB05}"/>
              </a:ext>
            </a:extLst>
          </p:cNvPr>
          <p:cNvSpPr txBox="1">
            <a:spLocks/>
          </p:cNvSpPr>
          <p:nvPr/>
        </p:nvSpPr>
        <p:spPr>
          <a:xfrm>
            <a:off x="4290082" y="2571751"/>
            <a:ext cx="440087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cs-CZ" dirty="0"/>
              <a:t>Plný zavřený velký ešus má 1 litr.</a:t>
            </a:r>
          </a:p>
          <a:p>
            <a:pPr algn="ctr">
              <a:buFont typeface="Arial" pitchFamily="34" charset="0"/>
              <a:buNone/>
            </a:pPr>
            <a:r>
              <a:rPr lang="cs-CZ" dirty="0"/>
              <a:t>Malý i vleká ešus po dvě tečky má 650 ml.</a:t>
            </a:r>
          </a:p>
        </p:txBody>
      </p:sp>
    </p:spTree>
    <p:extLst>
      <p:ext uri="{BB962C8B-B14F-4D97-AF65-F5344CB8AC3E}">
        <p14:creationId xmlns:p14="http://schemas.microsoft.com/office/powerpoint/2010/main" val="16755313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Všehochuť 5000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843558"/>
            <a:ext cx="8352928" cy="1368152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cs-CZ" dirty="0"/>
              <a:t>Co si vybavíte z poslední celoroční hry?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pic>
        <p:nvPicPr>
          <p:cNvPr id="4" name="Obrázek 3" descr="Obsah obrázku strom, exteriér, zbraň, bomba v autě&#10;&#10;Popis byl vytvořen automaticky">
            <a:extLst>
              <a:ext uri="{FF2B5EF4-FFF2-40B4-BE49-F238E27FC236}">
                <a16:creationId xmlns:a16="http://schemas.microsoft.com/office/drawing/2014/main" id="{F93DFEEA-2527-4FD0-BE57-84EDC35E4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31" y="1779662"/>
            <a:ext cx="4865737" cy="32438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3000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5" name="Obdélník 4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větru</a:t>
            </a:r>
          </a:p>
        </p:txBody>
      </p:sp>
      <p:sp>
        <p:nvSpPr>
          <p:cNvPr id="6" name="Obdélník 5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Polárky</a:t>
            </a:r>
          </a:p>
        </p:txBody>
      </p:sp>
      <p:sp>
        <p:nvSpPr>
          <p:cNvPr id="7" name="Obdélník 6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kostela</a:t>
            </a:r>
          </a:p>
        </p:txBody>
      </p:sp>
      <p:sp>
        <p:nvSpPr>
          <p:cNvPr id="8" name="Obdélník 7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hodinek</a:t>
            </a:r>
          </a:p>
        </p:txBody>
      </p:sp>
      <p:sp>
        <p:nvSpPr>
          <p:cNvPr id="9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/>
          <a:lstStyle/>
          <a:p>
            <a:pPr algn="ctr">
              <a:buNone/>
            </a:pPr>
            <a:r>
              <a:rPr lang="cs-CZ" dirty="0"/>
              <a:t>Jak neurčíš sever?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3000</a:t>
            </a:r>
          </a:p>
        </p:txBody>
      </p:sp>
      <p:pic>
        <p:nvPicPr>
          <p:cNvPr id="1026" name="Picture 2" descr="C:\Users\jakub_000\Documents\Oddíl Vodáci\Nábor\logo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95486"/>
            <a:ext cx="778693" cy="657164"/>
          </a:xfrm>
          <a:prstGeom prst="rect">
            <a:avLst/>
          </a:prstGeom>
          <a:noFill/>
        </p:spPr>
      </p:pic>
      <p:sp>
        <p:nvSpPr>
          <p:cNvPr id="5" name="Obdélník 4">
            <a:hlinkClick r:id="rId4" action="ppaction://hlinksldjump"/>
          </p:cNvPr>
          <p:cNvSpPr/>
          <p:nvPr/>
        </p:nvSpPr>
        <p:spPr>
          <a:xfrm>
            <a:off x="971600" y="3435846"/>
            <a:ext cx="3384376" cy="151216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větru</a:t>
            </a:r>
          </a:p>
        </p:txBody>
      </p:sp>
      <p:sp>
        <p:nvSpPr>
          <p:cNvPr id="6" name="Obdélník 5">
            <a:hlinkClick r:id="rId5" action="ppaction://hlinksldjump"/>
          </p:cNvPr>
          <p:cNvSpPr/>
          <p:nvPr/>
        </p:nvSpPr>
        <p:spPr>
          <a:xfrm>
            <a:off x="4644008" y="3435846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Polárky</a:t>
            </a:r>
          </a:p>
        </p:txBody>
      </p:sp>
      <p:sp>
        <p:nvSpPr>
          <p:cNvPr id="7" name="Obdélník 6">
            <a:hlinkClick r:id="rId6" action="ppaction://hlinksldjump"/>
          </p:cNvPr>
          <p:cNvSpPr/>
          <p:nvPr/>
        </p:nvSpPr>
        <p:spPr>
          <a:xfrm>
            <a:off x="4644008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kostela</a:t>
            </a:r>
          </a:p>
        </p:txBody>
      </p:sp>
      <p:sp>
        <p:nvSpPr>
          <p:cNvPr id="8" name="Obdélník 7">
            <a:hlinkClick r:id="rId7" action="ppaction://hlinksldjump"/>
          </p:cNvPr>
          <p:cNvSpPr/>
          <p:nvPr/>
        </p:nvSpPr>
        <p:spPr>
          <a:xfrm>
            <a:off x="971600" y="1707654"/>
            <a:ext cx="3384376" cy="151216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Pomocí hodinek</a:t>
            </a:r>
          </a:p>
        </p:txBody>
      </p:sp>
      <p:sp>
        <p:nvSpPr>
          <p:cNvPr id="9" name="Zástupný symbol pro obsah 7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23527"/>
          </a:xfrm>
        </p:spPr>
        <p:txBody>
          <a:bodyPr/>
          <a:lstStyle/>
          <a:p>
            <a:pPr algn="ctr">
              <a:buNone/>
            </a:pPr>
            <a:r>
              <a:rPr lang="cs-CZ" dirty="0"/>
              <a:t>Jak neurčíš sever?</a:t>
            </a:r>
          </a:p>
        </p:txBody>
      </p:sp>
      <p:sp>
        <p:nvSpPr>
          <p:cNvPr id="10" name="Rovnoramenný trojúhelník 9">
            <a:hlinkClick r:id="rId8" action="ppaction://hlinksldjump"/>
            <a:extLst>
              <a:ext uri="{FF2B5EF4-FFF2-40B4-BE49-F238E27FC236}">
                <a16:creationId xmlns:a16="http://schemas.microsoft.com/office/drawing/2014/main" id="{0D606476-D1C9-48C5-A92B-9E92CA100A24}"/>
              </a:ext>
            </a:extLst>
          </p:cNvPr>
          <p:cNvSpPr/>
          <p:nvPr/>
        </p:nvSpPr>
        <p:spPr>
          <a:xfrm rot="5400000">
            <a:off x="8316416" y="4299942"/>
            <a:ext cx="562669" cy="576064"/>
          </a:xfrm>
          <a:prstGeom prst="triangl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546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1526</TotalTime>
  <Words>1487</Words>
  <Application>Microsoft Office PowerPoint</Application>
  <PresentationFormat>Předvádění na obrazovce (16:9)</PresentationFormat>
  <Paragraphs>390</Paragraphs>
  <Slides>72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75" baseType="lpstr">
      <vt:lpstr>Arial</vt:lpstr>
      <vt:lpstr>Calibri</vt:lpstr>
      <vt:lpstr>Motiv sady Office</vt:lpstr>
      <vt:lpstr>Pokyny k ovládání</vt:lpstr>
      <vt:lpstr>Prezentace aplikace PowerPoint</vt:lpstr>
      <vt:lpstr>Orientace 1000</vt:lpstr>
      <vt:lpstr>Orientace 1000</vt:lpstr>
      <vt:lpstr>Orientace 2000</vt:lpstr>
      <vt:lpstr>Orientace 2000</vt:lpstr>
      <vt:lpstr>Orientace 2000</vt:lpstr>
      <vt:lpstr>Orientace 3000</vt:lpstr>
      <vt:lpstr>Orientace 3000</vt:lpstr>
      <vt:lpstr>Orientace 3000</vt:lpstr>
      <vt:lpstr>Orientace 3000</vt:lpstr>
      <vt:lpstr>Orientace 3000</vt:lpstr>
      <vt:lpstr>Orientace 3000</vt:lpstr>
      <vt:lpstr>Orientace 4000</vt:lpstr>
      <vt:lpstr>Orientace 4000</vt:lpstr>
      <vt:lpstr>Orientace 5000</vt:lpstr>
      <vt:lpstr>Správný Vodák 1000</vt:lpstr>
      <vt:lpstr>Správný Vodák 2000</vt:lpstr>
      <vt:lpstr>Správný Vodák 2000</vt:lpstr>
      <vt:lpstr>Správný Vodák 2000</vt:lpstr>
      <vt:lpstr>Správný Vodák 2000</vt:lpstr>
      <vt:lpstr>Správný Vodák 2000</vt:lpstr>
      <vt:lpstr>Správný Vodák 3000</vt:lpstr>
      <vt:lpstr>Správný Vodák 3000</vt:lpstr>
      <vt:lpstr>Správný Vodák 3000</vt:lpstr>
      <vt:lpstr>Správný Vodák 3000</vt:lpstr>
      <vt:lpstr>Správný Vodák 3000</vt:lpstr>
      <vt:lpstr>Správný Vodák 3000</vt:lpstr>
      <vt:lpstr>Správný Vodák 4000</vt:lpstr>
      <vt:lpstr>Správný Vodák 4000</vt:lpstr>
      <vt:lpstr>Správný Vodák 4000</vt:lpstr>
      <vt:lpstr>Správný Vodák 4000</vt:lpstr>
      <vt:lpstr>Správný Vodák 4000</vt:lpstr>
      <vt:lpstr>Správný Vodák 5000</vt:lpstr>
      <vt:lpstr>Situace 1000</vt:lpstr>
      <vt:lpstr>Situace 1000</vt:lpstr>
      <vt:lpstr>Situace 1000</vt:lpstr>
      <vt:lpstr>Situace 1000</vt:lpstr>
      <vt:lpstr>Situace 1000</vt:lpstr>
      <vt:lpstr>Situace 2000</vt:lpstr>
      <vt:lpstr>Situace 2000</vt:lpstr>
      <vt:lpstr>Situace 2000</vt:lpstr>
      <vt:lpstr>Situace 2000</vt:lpstr>
      <vt:lpstr>Situace 2000</vt:lpstr>
      <vt:lpstr>Situace 3000</vt:lpstr>
      <vt:lpstr>Situace 4000</vt:lpstr>
      <vt:lpstr>Situace 5000</vt:lpstr>
      <vt:lpstr>Fotky 1000</vt:lpstr>
      <vt:lpstr>Fotky 1000</vt:lpstr>
      <vt:lpstr>Fotky 2000</vt:lpstr>
      <vt:lpstr>Fotky 3000</vt:lpstr>
      <vt:lpstr>Fotky 3000</vt:lpstr>
      <vt:lpstr>Fotky 4000</vt:lpstr>
      <vt:lpstr>Prezentace aplikace PowerPoint</vt:lpstr>
      <vt:lpstr>Prezentace aplikace PowerPoint</vt:lpstr>
      <vt:lpstr>Fotky 5000</vt:lpstr>
      <vt:lpstr>Fotky 5000</vt:lpstr>
      <vt:lpstr>Fotky 5000</vt:lpstr>
      <vt:lpstr>Fotky 5000</vt:lpstr>
      <vt:lpstr>Fotky 5000</vt:lpstr>
      <vt:lpstr>Všehochuť 1000</vt:lpstr>
      <vt:lpstr>Všehochuť 2000</vt:lpstr>
      <vt:lpstr>Všehochuť 2000</vt:lpstr>
      <vt:lpstr>Všehochuť 3000</vt:lpstr>
      <vt:lpstr>Všehochuť 3000</vt:lpstr>
      <vt:lpstr>Všehochuť 3000</vt:lpstr>
      <vt:lpstr>Všehochuť 3000</vt:lpstr>
      <vt:lpstr>Všehochuť 3000</vt:lpstr>
      <vt:lpstr>Prezentace aplikace PowerPoint</vt:lpstr>
      <vt:lpstr>Všehochuť 4000</vt:lpstr>
      <vt:lpstr>Všehochuť 4000</vt:lpstr>
      <vt:lpstr>Všehochuť 5000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jakub.hajekj@gmail.com</dc:creator>
  <cp:lastModifiedBy>Jakub Hájek</cp:lastModifiedBy>
  <cp:revision>108</cp:revision>
  <dcterms:created xsi:type="dcterms:W3CDTF">2016-01-07T21:55:56Z</dcterms:created>
  <dcterms:modified xsi:type="dcterms:W3CDTF">2020-12-12T14:14:38Z</dcterms:modified>
</cp:coreProperties>
</file>