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256" r:id="rId3"/>
    <p:sldId id="263" r:id="rId4"/>
    <p:sldId id="264" r:id="rId5"/>
    <p:sldId id="265" r:id="rId6"/>
    <p:sldId id="266" r:id="rId7"/>
    <p:sldId id="267" r:id="rId8"/>
    <p:sldId id="258" r:id="rId9"/>
    <p:sldId id="259" r:id="rId10"/>
    <p:sldId id="257" r:id="rId11"/>
    <p:sldId id="260" r:id="rId12"/>
    <p:sldId id="261" r:id="rId13"/>
    <p:sldId id="262" r:id="rId14"/>
    <p:sldId id="268" r:id="rId15"/>
    <p:sldId id="269" r:id="rId16"/>
    <p:sldId id="272" r:id="rId17"/>
    <p:sldId id="271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1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79" r:id="rId57"/>
    <p:sldId id="380" r:id="rId58"/>
    <p:sldId id="381" r:id="rId59"/>
    <p:sldId id="314" r:id="rId60"/>
    <p:sldId id="375" r:id="rId61"/>
    <p:sldId id="376" r:id="rId62"/>
    <p:sldId id="377" r:id="rId63"/>
    <p:sldId id="37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82" r:id="rId72"/>
    <p:sldId id="383" r:id="rId73"/>
    <p:sldId id="384" r:id="rId74"/>
    <p:sldId id="329" r:id="rId75"/>
    <p:sldId id="340" r:id="rId76"/>
    <p:sldId id="341" r:id="rId77"/>
    <p:sldId id="342" r:id="rId78"/>
    <p:sldId id="343" r:id="rId79"/>
    <p:sldId id="344" r:id="rId80"/>
    <p:sldId id="345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65" r:id="rId104"/>
    <p:sldId id="366" r:id="rId105"/>
    <p:sldId id="367" r:id="rId106"/>
    <p:sldId id="368" r:id="rId107"/>
    <p:sldId id="369" r:id="rId108"/>
    <p:sldId id="358" r:id="rId109"/>
    <p:sldId id="360" r:id="rId110"/>
    <p:sldId id="361" r:id="rId111"/>
    <p:sldId id="362" r:id="rId112"/>
    <p:sldId id="363" r:id="rId113"/>
    <p:sldId id="359" r:id="rId114"/>
    <p:sldId id="371" r:id="rId115"/>
    <p:sldId id="372" r:id="rId116"/>
    <p:sldId id="373" r:id="rId117"/>
    <p:sldId id="374" r:id="rId1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177" autoAdjust="0"/>
    <p:restoredTop sz="94624" autoAdjust="0"/>
  </p:normalViewPr>
  <p:slideViewPr>
    <p:cSldViewPr>
      <p:cViewPr varScale="1">
        <p:scale>
          <a:sx n="92" d="100"/>
          <a:sy n="92" d="100"/>
        </p:scale>
        <p:origin x="-117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0">
              <a:srgbClr val="E6E6E6"/>
            </a:gs>
            <a:gs pos="32000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6AE7-6A3A-43C1-8105-681FA12A04FF}" type="datetimeFigureOut">
              <a:rPr lang="cs-CZ" smtClean="0"/>
              <a:pPr/>
              <a:t>31.05.2016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8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8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8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4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slide" Target="slide10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4.xml"/><Relationship Id="rId5" Type="http://schemas.openxmlformats.org/officeDocument/2006/relationships/slide" Target="slide107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slide" Target="slide8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0.xml"/><Relationship Id="rId4" Type="http://schemas.openxmlformats.org/officeDocument/2006/relationships/slide" Target="slide87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slide" Target="slide8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0.xml"/><Relationship Id="rId4" Type="http://schemas.openxmlformats.org/officeDocument/2006/relationships/slide" Target="slide87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slide" Target="slide8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0.xml"/><Relationship Id="rId4" Type="http://schemas.openxmlformats.org/officeDocument/2006/relationships/slide" Target="slide87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slide" Target="slide8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0.xml"/><Relationship Id="rId4" Type="http://schemas.openxmlformats.org/officeDocument/2006/relationships/slide" Target="slide8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0.xml"/><Relationship Id="rId5" Type="http://schemas.openxmlformats.org/officeDocument/2006/relationships/slide" Target="slide112.xml"/><Relationship Id="rId4" Type="http://schemas.openxmlformats.org/officeDocument/2006/relationships/slide" Target="slide11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1.xml"/><Relationship Id="rId5" Type="http://schemas.openxmlformats.org/officeDocument/2006/relationships/slide" Target="slide102.xml"/><Relationship Id="rId4" Type="http://schemas.openxmlformats.org/officeDocument/2006/relationships/slide" Target="slide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1.xml"/><Relationship Id="rId5" Type="http://schemas.openxmlformats.org/officeDocument/2006/relationships/slide" Target="slide102.xml"/><Relationship Id="rId4" Type="http://schemas.openxmlformats.org/officeDocument/2006/relationships/slide" Target="slide9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1.xml"/><Relationship Id="rId5" Type="http://schemas.openxmlformats.org/officeDocument/2006/relationships/slide" Target="slide102.xml"/><Relationship Id="rId4" Type="http://schemas.openxmlformats.org/officeDocument/2006/relationships/slide" Target="slide9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1.xml"/><Relationship Id="rId5" Type="http://schemas.openxmlformats.org/officeDocument/2006/relationships/slide" Target="slide102.xml"/><Relationship Id="rId4" Type="http://schemas.openxmlformats.org/officeDocument/2006/relationships/slide" Target="slide9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7.xml"/><Relationship Id="rId4" Type="http://schemas.openxmlformats.org/officeDocument/2006/relationships/image" Target="../media/image19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4.xml"/><Relationship Id="rId18" Type="http://schemas.openxmlformats.org/officeDocument/2006/relationships/slide" Target="slide39.xml"/><Relationship Id="rId26" Type="http://schemas.openxmlformats.org/officeDocument/2006/relationships/slide" Target="slide114.xml"/><Relationship Id="rId3" Type="http://schemas.openxmlformats.org/officeDocument/2006/relationships/slide" Target="slide24.xml"/><Relationship Id="rId21" Type="http://schemas.openxmlformats.org/officeDocument/2006/relationships/slide" Target="slide11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4.xml"/><Relationship Id="rId25" Type="http://schemas.openxmlformats.org/officeDocument/2006/relationships/slide" Target="slide91.xml"/><Relationship Id="rId2" Type="http://schemas.openxmlformats.org/officeDocument/2006/relationships/slide" Target="slide3.xml"/><Relationship Id="rId16" Type="http://schemas.openxmlformats.org/officeDocument/2006/relationships/slide" Target="slide108.xml"/><Relationship Id="rId20" Type="http://schemas.openxmlformats.org/officeDocument/2006/relationships/slide" Target="slide8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8.xml"/><Relationship Id="rId11" Type="http://schemas.openxmlformats.org/officeDocument/2006/relationships/slide" Target="slide103.xml"/><Relationship Id="rId24" Type="http://schemas.openxmlformats.org/officeDocument/2006/relationships/slide" Target="slide69.xml"/><Relationship Id="rId5" Type="http://schemas.openxmlformats.org/officeDocument/2006/relationships/slide" Target="slide74.xml"/><Relationship Id="rId15" Type="http://schemas.openxmlformats.org/officeDocument/2006/relationships/slide" Target="slide81.xml"/><Relationship Id="rId23" Type="http://schemas.openxmlformats.org/officeDocument/2006/relationships/slide" Target="slide44.xml"/><Relationship Id="rId10" Type="http://schemas.openxmlformats.org/officeDocument/2006/relationships/slide" Target="slide75.xml"/><Relationship Id="rId19" Type="http://schemas.openxmlformats.org/officeDocument/2006/relationships/slide" Target="slide64.xml"/><Relationship Id="rId4" Type="http://schemas.openxmlformats.org/officeDocument/2006/relationships/slide" Target="slide49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0.xml"/><Relationship Id="rId4" Type="http://schemas.openxmlformats.org/officeDocument/2006/relationships/slide" Target="slide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0.xml"/><Relationship Id="rId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0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0.xml"/><Relationship Id="rId4" Type="http://schemas.openxmlformats.org/officeDocument/2006/relationships/slide" Target="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0.xml"/><Relationship Id="rId4" Type="http://schemas.openxmlformats.org/officeDocument/2006/relationships/slide" Target="slid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5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53.xml"/><Relationship Id="rId4" Type="http://schemas.openxmlformats.org/officeDocument/2006/relationships/slide" Target="slide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5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6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63.xml"/><Relationship Id="rId4" Type="http://schemas.openxmlformats.org/officeDocument/2006/relationships/slide" Target="slide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6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slide" Target="slide68.xml"/><Relationship Id="rId4" Type="http://schemas.openxmlformats.org/officeDocument/2006/relationships/slide" Target="slide6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7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55.xml"/><Relationship Id="rId4" Type="http://schemas.openxmlformats.org/officeDocument/2006/relationships/slide" Target="slide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slide" Target="slide4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79.xml"/><Relationship Id="rId4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0.xml"/><Relationship Id="rId5" Type="http://schemas.openxmlformats.org/officeDocument/2006/relationships/slide" Target="slide8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0.xml"/><Relationship Id="rId5" Type="http://schemas.openxmlformats.org/officeDocument/2006/relationships/slide" Target="slide87.xml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slide" Target="slide8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11" Type="http://schemas.openxmlformats.org/officeDocument/2006/relationships/image" Target="../media/image12.jpeg"/><Relationship Id="rId5" Type="http://schemas.openxmlformats.org/officeDocument/2006/relationships/slide" Target="slide85.xml"/><Relationship Id="rId10" Type="http://schemas.openxmlformats.org/officeDocument/2006/relationships/image" Target="../media/image11.jpeg"/><Relationship Id="rId4" Type="http://schemas.openxmlformats.org/officeDocument/2006/relationships/slide" Target="slide84.xml"/><Relationship Id="rId9" Type="http://schemas.openxmlformats.org/officeDocument/2006/relationships/image" Target="../media/image10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11" Type="http://schemas.openxmlformats.org/officeDocument/2006/relationships/image" Target="../media/image12.jpeg"/><Relationship Id="rId5" Type="http://schemas.openxmlformats.org/officeDocument/2006/relationships/slide" Target="slide48.xml"/><Relationship Id="rId10" Type="http://schemas.openxmlformats.org/officeDocument/2006/relationships/image" Target="../media/image11.jpeg"/><Relationship Id="rId4" Type="http://schemas.openxmlformats.org/officeDocument/2006/relationships/slide" Target="slide45.xml"/><Relationship Id="rId9" Type="http://schemas.openxmlformats.org/officeDocument/2006/relationships/image" Target="../media/image10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11" Type="http://schemas.openxmlformats.org/officeDocument/2006/relationships/image" Target="../media/image12.jpeg"/><Relationship Id="rId5" Type="http://schemas.openxmlformats.org/officeDocument/2006/relationships/slide" Target="slide48.xml"/><Relationship Id="rId10" Type="http://schemas.openxmlformats.org/officeDocument/2006/relationships/image" Target="../media/image11.jpeg"/><Relationship Id="rId4" Type="http://schemas.openxmlformats.org/officeDocument/2006/relationships/slide" Target="slide45.xml"/><Relationship Id="rId9" Type="http://schemas.openxmlformats.org/officeDocument/2006/relationships/image" Target="../media/image10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11" Type="http://schemas.openxmlformats.org/officeDocument/2006/relationships/image" Target="../media/image12.jpeg"/><Relationship Id="rId5" Type="http://schemas.openxmlformats.org/officeDocument/2006/relationships/slide" Target="slide48.xml"/><Relationship Id="rId10" Type="http://schemas.openxmlformats.org/officeDocument/2006/relationships/image" Target="../media/image11.jpeg"/><Relationship Id="rId4" Type="http://schemas.openxmlformats.org/officeDocument/2006/relationships/slide" Target="slide45.xml"/><Relationship Id="rId9" Type="http://schemas.openxmlformats.org/officeDocument/2006/relationships/image" Target="../media/image10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11" Type="http://schemas.openxmlformats.org/officeDocument/2006/relationships/image" Target="../media/image12.jpeg"/><Relationship Id="rId5" Type="http://schemas.openxmlformats.org/officeDocument/2006/relationships/slide" Target="slide48.xml"/><Relationship Id="rId10" Type="http://schemas.openxmlformats.org/officeDocument/2006/relationships/image" Target="../media/image11.jpeg"/><Relationship Id="rId4" Type="http://schemas.openxmlformats.org/officeDocument/2006/relationships/slide" Target="slide45.xml"/><Relationship Id="rId9" Type="http://schemas.openxmlformats.org/officeDocument/2006/relationships/image" Target="../media/image10.jpe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88.xml"/><Relationship Id="rId3" Type="http://schemas.openxmlformats.org/officeDocument/2006/relationships/slide" Target="slide2.xml"/><Relationship Id="rId7" Type="http://schemas.openxmlformats.org/officeDocument/2006/relationships/slide" Target="slide8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0.xml"/><Relationship Id="rId5" Type="http://schemas.openxmlformats.org/officeDocument/2006/relationships/slide" Target="slide87.xml"/><Relationship Id="rId4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8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8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8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8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4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image" Target="../media/image1.png"/><Relationship Id="rId7" Type="http://schemas.openxmlformats.org/officeDocument/2006/relationships/slide" Target="slide9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4.xml"/><Relationship Id="rId5" Type="http://schemas.openxmlformats.org/officeDocument/2006/relationships/slide" Target="slide97.xml"/><Relationship Id="rId4" Type="http://schemas.openxmlformats.org/officeDocument/2006/relationships/slide" Target="slide96.xml"/><Relationship Id="rId9" Type="http://schemas.openxmlformats.org/officeDocument/2006/relationships/image" Target="../media/image14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image" Target="../media/image1.png"/><Relationship Id="rId7" Type="http://schemas.openxmlformats.org/officeDocument/2006/relationships/slide" Target="slide8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0.xml"/><Relationship Id="rId4" Type="http://schemas.openxmlformats.org/officeDocument/2006/relationships/slide" Target="slide87.xml"/><Relationship Id="rId9" Type="http://schemas.openxmlformats.org/officeDocument/2006/relationships/image" Target="../media/image14.jpe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image" Target="../media/image1.png"/><Relationship Id="rId7" Type="http://schemas.openxmlformats.org/officeDocument/2006/relationships/slide" Target="slide8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0.xml"/><Relationship Id="rId4" Type="http://schemas.openxmlformats.org/officeDocument/2006/relationships/slide" Target="slide87.xml"/><Relationship Id="rId9" Type="http://schemas.openxmlformats.org/officeDocument/2006/relationships/image" Target="../media/image14.jpe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image" Target="../media/image1.png"/><Relationship Id="rId7" Type="http://schemas.openxmlformats.org/officeDocument/2006/relationships/slide" Target="slide8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0.xml"/><Relationship Id="rId4" Type="http://schemas.openxmlformats.org/officeDocument/2006/relationships/slide" Target="slide87.xml"/><Relationship Id="rId9" Type="http://schemas.openxmlformats.org/officeDocument/2006/relationships/image" Target="../media/image14.jpe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image" Target="../media/image1.png"/><Relationship Id="rId7" Type="http://schemas.openxmlformats.org/officeDocument/2006/relationships/slide" Target="slide8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0.xml"/><Relationship Id="rId4" Type="http://schemas.openxmlformats.org/officeDocument/2006/relationships/slide" Target="slide87.xml"/><Relationship Id="rId9" Type="http://schemas.openxmlformats.org/officeDocument/2006/relationships/image" Target="../media/image14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1.xml"/><Relationship Id="rId5" Type="http://schemas.openxmlformats.org/officeDocument/2006/relationships/slide" Target="slide102.xml"/><Relationship Id="rId4" Type="http://schemas.openxmlformats.org/officeDocument/2006/relationships/slide" Target="slide9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8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Pokyny k ovládání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Stiskněte F5.</a:t>
            </a:r>
          </a:p>
          <a:p>
            <a:r>
              <a:rPr lang="cs-CZ" dirty="0" smtClean="0"/>
              <a:t>Platí pravidla hry Riskuj!</a:t>
            </a:r>
          </a:p>
          <a:p>
            <a:r>
              <a:rPr lang="cs-CZ" dirty="0" smtClean="0"/>
              <a:t>V tabulce si vyberte otázku kliknutím na číslo z dané kategorie.</a:t>
            </a:r>
          </a:p>
          <a:p>
            <a:r>
              <a:rPr lang="cs-CZ" dirty="0" smtClean="0"/>
              <a:t>Otázku zodpovíte kliknutím na variantu.</a:t>
            </a:r>
          </a:p>
          <a:p>
            <a:r>
              <a:rPr lang="cs-CZ" b="1" dirty="0" smtClean="0"/>
              <a:t>Na úvodní tabulku se vrátíte kliknutím na krávu.</a:t>
            </a:r>
          </a:p>
          <a:p>
            <a:r>
              <a:rPr lang="cs-CZ" dirty="0" smtClean="0"/>
              <a:t>Vybíráte další číslo. Již vybrané je teď fialové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Vytvořeno na výlet do Vysoké Jedle v lednu 2016.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2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8 let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Jak dlouho byl Martin vedoucím oddílu?</a:t>
            </a:r>
            <a:endParaRPr lang="cs-CZ" dirty="0"/>
          </a:p>
        </p:txBody>
      </p:sp>
      <p:sp>
        <p:nvSpPr>
          <p:cNvPr id="9" name="Obdélník 8">
            <a:hlinkClick r:id="rId2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9 let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2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7 let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2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6 let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Hron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smtClean="0"/>
              <a:t>Kterou řeku jsme nejeli na posledních čtyřech táborech?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Berounka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Morava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Pilica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Hron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smtClean="0"/>
              <a:t>Kterou řeku jsme nejeli na posledních čtyřech táborech?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Berounka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Morava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Pilica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Hron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smtClean="0"/>
              <a:t>Kterou řeku jsme nejeli na posledních čtyřech táborech?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Berounka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Morava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Pilica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Oba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nemá plavky?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Nikdo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Ten vlevo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Ten vpravo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jakub_000\Pictures\2014\7) Červenec 28. 6. - 12. 7.  - Vodák Tábor Pilica\4 (1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1491630"/>
            <a:ext cx="6984776" cy="1964468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292080" y="2643758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128" y="2571750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Oba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nemá plavky?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Nikdo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Ten vlevo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Ten vpravo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jakub_000\Pictures\2014\7) Červenec 28. 6. - 12. 7.  - Vodák Tábor Pilica\4 (1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1491630"/>
            <a:ext cx="6984776" cy="1964468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292080" y="2643758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128" y="2571750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Oba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nemá plavky?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Nikdo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Ten vlevo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Ten vpravo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jakub_000\Pictures\2014\7) Červenec 28. 6. - 12. 7.  - Vodák Tábor Pilica\4 (1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1491630"/>
            <a:ext cx="6984776" cy="1964468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292080" y="2643758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128" y="2571750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Oba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nemá plavky?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Nikdo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Ten vlevo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Ten vpravo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jakub_000\Pictures\2014\7) Červenec 28. 6. - 12. 7.  - Vodák Tábor Pilica\4 (1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1491630"/>
            <a:ext cx="6984776" cy="1964468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292080" y="2643758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128" y="2571750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Oba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nemá plavky?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Nikdo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Ten vlevo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Ten vpravo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jakub_000\Pictures\2014\7) Červenec 28. 6. - 12. 7.  - Vodák Tábor Pilica\4 (1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1491630"/>
            <a:ext cx="6984776" cy="1964468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292080" y="2643758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128" y="2571750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Na., </a:t>
            </a:r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., Pá.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V jakém pořadí byly tyto celoroční hry? </a:t>
            </a:r>
            <a:r>
              <a:rPr lang="cs-CZ" dirty="0" err="1" smtClean="0"/>
              <a:t>Naruto</a:t>
            </a:r>
            <a:r>
              <a:rPr lang="cs-CZ" dirty="0" smtClean="0"/>
              <a:t>, Červený trpaslík, Pán prstenů, Mafie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Na.,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., Pá.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Na., Pá.,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Na., </a:t>
            </a:r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Pá.,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Na., </a:t>
            </a:r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., Pá.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V jakém pořadí byly tyto celoroční hry? </a:t>
            </a:r>
            <a:r>
              <a:rPr lang="cs-CZ" dirty="0" err="1" smtClean="0"/>
              <a:t>Naruto</a:t>
            </a:r>
            <a:r>
              <a:rPr lang="cs-CZ" dirty="0" smtClean="0"/>
              <a:t>, Červený trpaslík, Pán prstenů, Mafie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Na.,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., Pá.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Na., Pá.,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Na., </a:t>
            </a:r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Pá.,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8 let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Jak dlouho byl Martin vedoucím oddílu?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9 let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7 let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6 let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Na., </a:t>
            </a:r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., Pá.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V jakém pořadí byly tyto celoroční hry? </a:t>
            </a:r>
            <a:r>
              <a:rPr lang="cs-CZ" dirty="0" err="1" smtClean="0"/>
              <a:t>Naruto</a:t>
            </a:r>
            <a:r>
              <a:rPr lang="cs-CZ" dirty="0" smtClean="0"/>
              <a:t>, Červený trpaslík, Pán prstenů, Mafie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Na.,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., Pá.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Na., Pá.,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Na., </a:t>
            </a:r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Pá.,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Na., </a:t>
            </a:r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., Pá.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V jakém pořadí byly tyto celoroční hry? </a:t>
            </a:r>
            <a:r>
              <a:rPr lang="cs-CZ" dirty="0" err="1" smtClean="0"/>
              <a:t>Naruto</a:t>
            </a:r>
            <a:r>
              <a:rPr lang="cs-CZ" dirty="0" smtClean="0"/>
              <a:t>, Červený trpaslík, Pán prstenů, Mafie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Na.,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., Pá.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Na., Pá.,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Na., </a:t>
            </a:r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Pá.,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Na., </a:t>
            </a:r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., Pá.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V jakém pořadí byly tyto celoroční hry? </a:t>
            </a:r>
            <a:r>
              <a:rPr lang="cs-CZ" dirty="0" err="1" smtClean="0"/>
              <a:t>Naruto</a:t>
            </a:r>
            <a:r>
              <a:rPr lang="cs-CZ" dirty="0" smtClean="0"/>
              <a:t>, Červený trpaslík, Pán prstenů, Mafie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Na.,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., Pá.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Na., Pá.,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Na., </a:t>
            </a:r>
            <a:r>
              <a:rPr lang="cs-CZ" sz="2800" b="1" dirty="0" err="1" smtClean="0">
                <a:solidFill>
                  <a:schemeClr val="tx1"/>
                </a:solidFill>
              </a:rPr>
              <a:t>Ma</a:t>
            </a:r>
            <a:r>
              <a:rPr lang="cs-CZ" sz="2800" b="1" dirty="0" smtClean="0">
                <a:solidFill>
                  <a:schemeClr val="tx1"/>
                </a:solidFill>
              </a:rPr>
              <a:t>., Pá., </a:t>
            </a:r>
            <a:r>
              <a:rPr lang="cs-CZ" sz="2800" b="1" dirty="0" err="1" smtClean="0">
                <a:solidFill>
                  <a:schemeClr val="tx1"/>
                </a:solidFill>
              </a:rPr>
              <a:t>Če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pic>
        <p:nvPicPr>
          <p:cNvPr id="3" name="Picture 2" descr="C:\Users\jakub_000\Documents\Oddíl Vodáci\2015_2016\Riskuj\CA05-Solid-Ingot-Desk-Paperweight-in-Gold-Finish.jpg"/>
          <p:cNvPicPr>
            <a:picLocks noChangeAspect="1" noChangeArrowheads="1"/>
          </p:cNvPicPr>
          <p:nvPr/>
        </p:nvPicPr>
        <p:blipFill>
          <a:blip r:embed="rId4" cstate="print"/>
          <a:srcRect t="11800" b="13687"/>
          <a:stretch>
            <a:fillRect/>
          </a:stretch>
        </p:blipFill>
        <p:spPr bwMode="auto">
          <a:xfrm>
            <a:off x="2195736" y="1131590"/>
            <a:ext cx="4824536" cy="359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Kdo, komu co dělá? Čí je to zadek?</a:t>
            </a:r>
            <a:endParaRPr lang="cs-CZ" dirty="0"/>
          </a:p>
        </p:txBody>
      </p:sp>
      <p:pic>
        <p:nvPicPr>
          <p:cNvPr id="3074" name="Picture 2" descr="C:\Users\jakub_000\Pictures\2014\7) Červenec 28. 6. - 12. 7.  - Vodák Tábor Pilica\4 (33).jpg"/>
          <p:cNvPicPr>
            <a:picLocks noChangeAspect="1" noChangeArrowheads="1"/>
          </p:cNvPicPr>
          <p:nvPr/>
        </p:nvPicPr>
        <p:blipFill>
          <a:blip r:embed="rId4" cstate="print"/>
          <a:srcRect l="52991" t="52564" r="35043" b="39744"/>
          <a:stretch>
            <a:fillRect/>
          </a:stretch>
        </p:blipFill>
        <p:spPr bwMode="auto">
          <a:xfrm>
            <a:off x="2423763" y="1440197"/>
            <a:ext cx="4092453" cy="3507817"/>
          </a:xfrm>
          <a:prstGeom prst="rect">
            <a:avLst/>
          </a:prstGeom>
          <a:noFill/>
        </p:spPr>
      </p:pic>
      <p:sp>
        <p:nvSpPr>
          <p:cNvPr id="14" name="Obdélník 13">
            <a:hlinkClick r:id="rId5" action="ppaction://hlinksldjump"/>
          </p:cNvPr>
          <p:cNvSpPr/>
          <p:nvPr/>
        </p:nvSpPr>
        <p:spPr>
          <a:xfrm>
            <a:off x="6660232" y="2787774"/>
            <a:ext cx="2232248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Odpověď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jakub_000\Pictures\2014\7) Červenec 28. 6. - 12. 7.  - Vodák Tábor Pilica\4 (33).jpg"/>
          <p:cNvPicPr>
            <a:picLocks noChangeAspect="1" noChangeArrowheads="1"/>
          </p:cNvPicPr>
          <p:nvPr/>
        </p:nvPicPr>
        <p:blipFill>
          <a:blip r:embed="rId2" cstate="print"/>
          <a:srcRect l="52991" t="52564" r="35043" b="39744"/>
          <a:stretch>
            <a:fillRect/>
          </a:stretch>
        </p:blipFill>
        <p:spPr bwMode="auto">
          <a:xfrm>
            <a:off x="1475656" y="0"/>
            <a:ext cx="6000749" cy="5143500"/>
          </a:xfrm>
          <a:prstGeom prst="rect">
            <a:avLst/>
          </a:prstGeom>
          <a:noFill/>
        </p:spPr>
      </p:pic>
      <p:pic>
        <p:nvPicPr>
          <p:cNvPr id="5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jakub_000\Pictures\2014\7) Červenec 28. 6. - 12. 7.  - Vodák Tábor Pilica\4 (33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5719" t="53826" r="37676" b="41652"/>
          <a:stretch>
            <a:fillRect/>
          </a:stretch>
        </p:blipFill>
        <p:spPr bwMode="auto">
          <a:xfrm>
            <a:off x="1619672" y="15278"/>
            <a:ext cx="5616624" cy="5128222"/>
          </a:xfrm>
          <a:prstGeom prst="rect">
            <a:avLst/>
          </a:prstGeom>
          <a:noFill/>
        </p:spPr>
      </p:pic>
      <p:pic>
        <p:nvPicPr>
          <p:cNvPr id="5" name="Picture 2" descr="C:\Users\jakub_000\Documents\Oddíl Vodáci\Nábor\logo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kub_000\Pictures\2014\7) Červenec 28. 6. - 12. 7.  - Vodák Tábor Pilica\4 (33).jpg"/>
          <p:cNvPicPr>
            <a:picLocks noChangeAspect="1" noChangeArrowheads="1"/>
          </p:cNvPicPr>
          <p:nvPr/>
        </p:nvPicPr>
        <p:blipFill>
          <a:blip r:embed="rId2" cstate="print"/>
          <a:srcRect t="41528" b="16612"/>
          <a:stretch>
            <a:fillRect/>
          </a:stretch>
        </p:blipFill>
        <p:spPr bwMode="auto">
          <a:xfrm>
            <a:off x="917594" y="1011018"/>
            <a:ext cx="7182798" cy="40090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8 let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Jak dlouho byl Martin vedoucím oddílu?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9 let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7 let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6 let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pic>
        <p:nvPicPr>
          <p:cNvPr id="2050" name="Picture 2" descr="C:\Users\jakub_000\Documents\Oddíl Vodáci\2015_2016\Riskuj\Silver_Ingo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275606"/>
            <a:ext cx="47910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Řecko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V jaké zemi oddíl nikdy nebyl?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Srbsko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Turecko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Slovinsko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V jaké zemi oddíl nikdy nebyl?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Řecko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6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Srbsko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7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Turecko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8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Slovinsko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V jaké zemi oddíl nikdy nebyl?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Řecko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Srbsko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Turecko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Slovinsko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V jaké zemi oddíl nikdy nebyl?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Řecko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Srbsko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Turecko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Slovinsko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V jaké zemi oddíl nikdy nebyl?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Řecko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Srbsko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Turecko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Slovinsko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Soutok Hronu a Dunaje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Která lokalita není slibovým místem?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Keprník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Vysoký kámen v České Kanadě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Krávovna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Historie oddílu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Hlášky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Historky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Fotky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Tábory</a:t>
                      </a:r>
                      <a:endParaRPr lang="cs-CZ" sz="1400" b="1" dirty="0"/>
                    </a:p>
                  </a:txBody>
                  <a:tcPr marT="34290" marB="34290" anchor="ctr"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" action="ppaction://hlinksldjump"/>
                        </a:rPr>
                        <a:t>1000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3" action="ppaction://hlinksldjump"/>
                        </a:rPr>
                        <a:t>1000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4" action="ppaction://hlinksldjump"/>
                        </a:rPr>
                        <a:t>1000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5" action="ppaction://hlinksldjump"/>
                        </a:rPr>
                        <a:t>1000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6" action="ppaction://hlinksldjump"/>
                        </a:rPr>
                        <a:t>1000</a:t>
                      </a:r>
                      <a:endParaRPr lang="cs-CZ" sz="1400" b="1" dirty="0"/>
                    </a:p>
                  </a:txBody>
                  <a:tcPr marT="34290" marB="34290" anchor="ctr"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7" action="ppaction://hlinksldjump"/>
                        </a:rPr>
                        <a:t>2000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8" action="ppaction://hlinksldjump"/>
                        </a:rPr>
                        <a:t>2000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9" action="ppaction://hlinksldjump"/>
                        </a:rPr>
                        <a:t>2000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0" action="ppaction://hlinksldjump"/>
                        </a:rPr>
                        <a:t>2000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1" action="ppaction://hlinksldjump"/>
                        </a:rPr>
                        <a:t>2000</a:t>
                      </a:r>
                      <a:endParaRPr lang="cs-CZ" sz="1400" b="1" dirty="0"/>
                    </a:p>
                  </a:txBody>
                  <a:tcPr marT="34290" marB="34290" anchor="ctr"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2" action="ppaction://hlinksldjump"/>
                        </a:rPr>
                        <a:t>3000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3" action="ppaction://hlinksldjump"/>
                        </a:rPr>
                        <a:t>3000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4" action="ppaction://hlinksldjump"/>
                        </a:rPr>
                        <a:t>3000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5" action="ppaction://hlinksldjump"/>
                        </a:rPr>
                        <a:t>3000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6" action="ppaction://hlinksldjump"/>
                        </a:rPr>
                        <a:t>3000</a:t>
                      </a:r>
                      <a:endParaRPr lang="cs-CZ" sz="1400" b="1" dirty="0"/>
                    </a:p>
                  </a:txBody>
                  <a:tcPr marT="34290" marB="34290" anchor="ctr"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7" action="ppaction://hlinksldjump"/>
                        </a:rPr>
                        <a:t>4000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8" action="ppaction://hlinksldjump"/>
                        </a:rPr>
                        <a:t>4000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9" action="ppaction://hlinksldjump"/>
                        </a:rPr>
                        <a:t>4000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0" action="ppaction://hlinksldjump"/>
                        </a:rPr>
                        <a:t>4000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1" action="ppaction://hlinksldjump"/>
                        </a:rPr>
                        <a:t>4000</a:t>
                      </a:r>
                      <a:endParaRPr lang="cs-CZ" sz="1400" b="1" dirty="0"/>
                    </a:p>
                  </a:txBody>
                  <a:tcPr marT="34290" marB="34290" anchor="ctr"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2" action="ppaction://hlinksldjump"/>
                        </a:rPr>
                        <a:t>5000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3" action="ppaction://hlinksldjump"/>
                        </a:rPr>
                        <a:t>5000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4" action="ppaction://hlinksldjump"/>
                        </a:rPr>
                        <a:t>5000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5" action="ppaction://hlinksldjump"/>
                        </a:rPr>
                        <a:t>5000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6" action="ppaction://hlinksldjump"/>
                        </a:rPr>
                        <a:t>5000</a:t>
                      </a:r>
                      <a:endParaRPr lang="cs-CZ" sz="1400" b="1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Soutok Hronu a Dunaje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Která lokalita není slibovým místem?</a:t>
            </a:r>
            <a:endParaRPr lang="cs-CZ" dirty="0"/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Keprník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Vysoký kámen v České Kanadě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Krávovna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Soutok Hronu a Dunaje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Která lokalita není slibovým místem?</a:t>
            </a:r>
            <a:endParaRPr lang="cs-CZ" dirty="0"/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Keprník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Vysoký kámen v České Kanadě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Krávovna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Soutok Hronu a Dunaje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Která lokalita není slibovým místem?</a:t>
            </a:r>
            <a:endParaRPr lang="cs-CZ" dirty="0"/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Keprník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Vysoký kámen v České Kanadě</a:t>
            </a: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Krávovna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Soutok Hronu a Dunaje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Která lokalita není slibovým místem?</a:t>
            </a:r>
            <a:endParaRPr lang="cs-CZ" dirty="0"/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Keprník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Vysoký kámen v České Kanadě</a:t>
            </a: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Krávovna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Jáchym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Kdo řekl: </a:t>
            </a:r>
            <a:r>
              <a:rPr lang="cs-CZ" dirty="0"/>
              <a:t>„… Přeci jen jsem utajený agent </a:t>
            </a:r>
            <a:r>
              <a:rPr lang="cs-CZ" dirty="0" err="1"/>
              <a:t>Sherlock</a:t>
            </a:r>
            <a:r>
              <a:rPr lang="cs-CZ" dirty="0"/>
              <a:t> </a:t>
            </a:r>
            <a:r>
              <a:rPr lang="cs-CZ" dirty="0" err="1"/>
              <a:t>Homles</a:t>
            </a:r>
            <a:r>
              <a:rPr lang="cs-CZ" dirty="0"/>
              <a:t>…“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Kuba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Jáchym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Kdo řekl: </a:t>
            </a:r>
            <a:r>
              <a:rPr lang="cs-CZ" dirty="0"/>
              <a:t>„… Přeci jen jsem utajený agent </a:t>
            </a:r>
            <a:r>
              <a:rPr lang="cs-CZ" dirty="0" err="1"/>
              <a:t>Sherlock</a:t>
            </a:r>
            <a:r>
              <a:rPr lang="cs-CZ" dirty="0"/>
              <a:t> </a:t>
            </a:r>
            <a:r>
              <a:rPr lang="cs-CZ" dirty="0" err="1"/>
              <a:t>Homles</a:t>
            </a:r>
            <a:r>
              <a:rPr lang="cs-CZ" dirty="0"/>
              <a:t>…“</a:t>
            </a: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Kuba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Jáchym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Kdo řekl: </a:t>
            </a:r>
            <a:r>
              <a:rPr lang="cs-CZ" dirty="0"/>
              <a:t>„… Přeci jen jsem utajený agent </a:t>
            </a:r>
            <a:r>
              <a:rPr lang="cs-CZ" dirty="0" err="1"/>
              <a:t>Sherlock</a:t>
            </a:r>
            <a:r>
              <a:rPr lang="cs-CZ" dirty="0"/>
              <a:t> </a:t>
            </a:r>
            <a:r>
              <a:rPr lang="cs-CZ" dirty="0" err="1"/>
              <a:t>Homles</a:t>
            </a:r>
            <a:r>
              <a:rPr lang="cs-CZ" dirty="0"/>
              <a:t>…“</a:t>
            </a: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Kuba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Jáchym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Kdo řekl: </a:t>
            </a:r>
            <a:r>
              <a:rPr lang="cs-CZ" dirty="0"/>
              <a:t>„… Přeci jen jsem utajený agent </a:t>
            </a:r>
            <a:r>
              <a:rPr lang="cs-CZ" dirty="0" err="1"/>
              <a:t>Sherlock</a:t>
            </a:r>
            <a:r>
              <a:rPr lang="cs-CZ" dirty="0"/>
              <a:t> </a:t>
            </a:r>
            <a:r>
              <a:rPr lang="cs-CZ" dirty="0" err="1"/>
              <a:t>Homles</a:t>
            </a:r>
            <a:r>
              <a:rPr lang="cs-CZ" dirty="0"/>
              <a:t>…“</a:t>
            </a: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Kuba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Jáchym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cs-CZ" dirty="0" smtClean="0"/>
              <a:t>Kdo řekl: </a:t>
            </a:r>
            <a:r>
              <a:rPr lang="cs-CZ" dirty="0"/>
              <a:t>„… Přeci jen jsem utajený agent </a:t>
            </a:r>
            <a:r>
              <a:rPr lang="cs-CZ" dirty="0" err="1"/>
              <a:t>Sherlock</a:t>
            </a:r>
            <a:r>
              <a:rPr lang="cs-CZ" dirty="0"/>
              <a:t> </a:t>
            </a:r>
            <a:r>
              <a:rPr lang="cs-CZ" dirty="0" err="1"/>
              <a:t>Homles</a:t>
            </a:r>
            <a:r>
              <a:rPr lang="cs-CZ" dirty="0"/>
              <a:t>…“</a:t>
            </a: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Kuba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Běta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smtClean="0"/>
              <a:t>Kdo řekl: „Nebyla mi zima ani v tom největším vedru.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Emma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Eliška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Všichni stejně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Kdo měl (má) v oddíle nejvíc sourozenců?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Wiki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Běta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smtClean="0"/>
              <a:t>Kdo řekl: „Nebyla mi zima ani v tom největším vedru.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Emma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Eliška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Běta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smtClean="0"/>
              <a:t>Kdo řekl: „Nebyla mi zima ani v tom největším vedru.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Emma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Eliška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Běta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smtClean="0"/>
              <a:t>Kdo řekl: „Nebyla mi zima ani v tom největším vedru.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Emma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Eliška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Běta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smtClean="0"/>
              <a:t>Kdo řekl: „Nebyla mi zima ani v tom největším vedru.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Emma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Eliška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Panzal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Kdo řekl: „Emma neumí chytit nic kromě chřipky.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Panzal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Kdo řekl: „Emma neumí chytit nic kromě chřipky.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Panzal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Kdo řekl: „Emma neumí chytit nic kromě chřipky.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Kdo řekl: „Emma neumí chytit nic kromě chřipky.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Panzal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Kdo řekl: „Emma neumí chytit nic kromě chřipky.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Ivanka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řekl: „</a:t>
            </a:r>
            <a:r>
              <a:rPr lang="cs-CZ" dirty="0" err="1" smtClean="0"/>
              <a:t>Panzal</a:t>
            </a:r>
            <a:r>
              <a:rPr lang="cs-CZ" dirty="0" smtClean="0"/>
              <a:t> je jeden z divů přírody.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Vojta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Všichni stejně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Kdo měl (má) v oddíle nejvíc sourozenců?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Wiki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Ivanka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řekl: „</a:t>
            </a:r>
            <a:r>
              <a:rPr lang="cs-CZ" dirty="0" err="1" smtClean="0"/>
              <a:t>Panzal</a:t>
            </a:r>
            <a:r>
              <a:rPr lang="cs-CZ" dirty="0" smtClean="0"/>
              <a:t> je jeden z divů přírody.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Vojta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Ivanka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řekl: „</a:t>
            </a:r>
            <a:r>
              <a:rPr lang="cs-CZ" dirty="0" err="1" smtClean="0"/>
              <a:t>Panzal</a:t>
            </a:r>
            <a:r>
              <a:rPr lang="cs-CZ" dirty="0" smtClean="0"/>
              <a:t> je jeden z divů přírody.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Vojta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Ivanka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řekl: „</a:t>
            </a:r>
            <a:r>
              <a:rPr lang="cs-CZ" dirty="0" err="1" smtClean="0"/>
              <a:t>Panzal</a:t>
            </a:r>
            <a:r>
              <a:rPr lang="cs-CZ" dirty="0" smtClean="0"/>
              <a:t> je jeden z divů přírody.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Vojta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Ivanka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řekl: „</a:t>
            </a:r>
            <a:r>
              <a:rPr lang="cs-CZ" dirty="0" err="1" smtClean="0"/>
              <a:t>Panzal</a:t>
            </a:r>
            <a:r>
              <a:rPr lang="cs-CZ" dirty="0" smtClean="0"/>
              <a:t> je jeden z divů přírody.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Vojta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Honza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Kdo řekl: „</a:t>
            </a:r>
            <a:r>
              <a:rPr lang="cs-CZ" dirty="0" err="1" smtClean="0"/>
              <a:t>Voldemort</a:t>
            </a:r>
            <a:r>
              <a:rPr lang="cs-CZ" dirty="0" smtClean="0"/>
              <a:t> Matuška. Já nevím kdo to je.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Pepča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Vašek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Emma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Kdo řekl: „</a:t>
            </a:r>
            <a:r>
              <a:rPr lang="cs-CZ" dirty="0" err="1" smtClean="0"/>
              <a:t>Voldemort</a:t>
            </a:r>
            <a:r>
              <a:rPr lang="cs-CZ" dirty="0" smtClean="0"/>
              <a:t> Matuška. Já nevím kdo to je.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Pepča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Vašek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Emma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Kdo řekl: „</a:t>
            </a:r>
            <a:r>
              <a:rPr lang="cs-CZ" dirty="0" err="1" smtClean="0"/>
              <a:t>Voldemort</a:t>
            </a:r>
            <a:r>
              <a:rPr lang="cs-CZ" dirty="0" smtClean="0"/>
              <a:t> Matuška. Já nevím kdo to je.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Pepča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Vašek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Emma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Kdo řekl: „</a:t>
            </a:r>
            <a:r>
              <a:rPr lang="cs-CZ" dirty="0" err="1" smtClean="0"/>
              <a:t>Voldemort</a:t>
            </a:r>
            <a:r>
              <a:rPr lang="cs-CZ" dirty="0" smtClean="0"/>
              <a:t> Matuška. Já nevím kdo to je.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Pepča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Vašek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Emma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Hlášky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Kdo řekl: „</a:t>
            </a:r>
            <a:r>
              <a:rPr lang="cs-CZ" dirty="0" err="1" smtClean="0"/>
              <a:t>Voldemort</a:t>
            </a:r>
            <a:r>
              <a:rPr lang="cs-CZ" dirty="0" smtClean="0"/>
              <a:t> Matuška. Já nevím kdo to je. 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Pepča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Vašek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Emma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err="1" smtClean="0"/>
              <a:t>Panzal</a:t>
            </a:r>
            <a:r>
              <a:rPr lang="cs-CZ" dirty="0" smtClean="0"/>
              <a:t> řekl historku a pak 4 varianty jak mohla končit.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Všichni stejně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Kdo měl (má) v oddíle nejvíc sourozenců?</a:t>
            </a:r>
            <a:endParaRPr lang="cs-CZ" dirty="0"/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Wiki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err="1" smtClean="0"/>
              <a:t>Panzal</a:t>
            </a:r>
            <a:r>
              <a:rPr lang="cs-CZ" dirty="0" smtClean="0"/>
              <a:t> řekl historku a pak 4 varianty jak mohla končit.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</a:t>
            </a:r>
            <a:r>
              <a:rPr lang="cs-CZ" sz="2800" b="1" dirty="0" err="1" smtClean="0">
                <a:solidFill>
                  <a:schemeClr val="tx1"/>
                </a:solidFill>
              </a:rPr>
              <a:t>goalda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Na koho Jáchym křičel: „Já tě </a:t>
            </a:r>
            <a:r>
              <a:rPr lang="cs-CZ" dirty="0" err="1" smtClean="0"/>
              <a:t>vykastroluju</a:t>
            </a:r>
            <a:r>
              <a:rPr lang="cs-CZ" dirty="0" smtClean="0"/>
              <a:t>.“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Vendu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</a:t>
            </a:r>
            <a:r>
              <a:rPr lang="cs-CZ" sz="2800" b="1" dirty="0" err="1" smtClean="0">
                <a:solidFill>
                  <a:schemeClr val="tx1"/>
                </a:solidFill>
              </a:rPr>
              <a:t>trola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skřeta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Všichni stejně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Kdo měl (má) v oddíle nejvíc sourozenců?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Wiki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</a:t>
            </a:r>
            <a:r>
              <a:rPr lang="cs-CZ" sz="2800" b="1" dirty="0" err="1" smtClean="0">
                <a:solidFill>
                  <a:schemeClr val="tx1"/>
                </a:solidFill>
              </a:rPr>
              <a:t>goalda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Na koho Jáchym křičel: „Já tě </a:t>
            </a:r>
            <a:r>
              <a:rPr lang="cs-CZ" dirty="0" err="1" smtClean="0"/>
              <a:t>vykastroluju</a:t>
            </a:r>
            <a:r>
              <a:rPr lang="cs-CZ" dirty="0" smtClean="0"/>
              <a:t>.“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Vendu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</a:t>
            </a:r>
            <a:r>
              <a:rPr lang="cs-CZ" sz="2800" b="1" dirty="0" err="1" smtClean="0">
                <a:solidFill>
                  <a:schemeClr val="tx1"/>
                </a:solidFill>
              </a:rPr>
              <a:t>trola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skřeta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</a:t>
            </a:r>
            <a:r>
              <a:rPr lang="cs-CZ" sz="2800" b="1" dirty="0" err="1" smtClean="0">
                <a:solidFill>
                  <a:schemeClr val="tx1"/>
                </a:solidFill>
              </a:rPr>
              <a:t>goalda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Na koho Jáchym křičel: „Já tě </a:t>
            </a:r>
            <a:r>
              <a:rPr lang="cs-CZ" dirty="0" err="1" smtClean="0"/>
              <a:t>vykastroluju</a:t>
            </a:r>
            <a:r>
              <a:rPr lang="cs-CZ" dirty="0" smtClean="0"/>
              <a:t>.“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Vendu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</a:t>
            </a:r>
            <a:r>
              <a:rPr lang="cs-CZ" sz="2800" b="1" dirty="0" err="1" smtClean="0">
                <a:solidFill>
                  <a:schemeClr val="tx1"/>
                </a:solidFill>
              </a:rPr>
              <a:t>trola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skřeta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</a:t>
            </a:r>
            <a:r>
              <a:rPr lang="cs-CZ" sz="2800" b="1" dirty="0" err="1" smtClean="0">
                <a:solidFill>
                  <a:schemeClr val="tx1"/>
                </a:solidFill>
              </a:rPr>
              <a:t>goalda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Na koho Jáchym křičel: „Já tě </a:t>
            </a:r>
            <a:r>
              <a:rPr lang="cs-CZ" dirty="0" err="1" smtClean="0"/>
              <a:t>vykastroluju</a:t>
            </a:r>
            <a:r>
              <a:rPr lang="cs-CZ" dirty="0" smtClean="0"/>
              <a:t>.“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Vendu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</a:t>
            </a:r>
            <a:r>
              <a:rPr lang="cs-CZ" sz="2800" b="1" dirty="0" err="1" smtClean="0">
                <a:solidFill>
                  <a:schemeClr val="tx1"/>
                </a:solidFill>
              </a:rPr>
              <a:t>trola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skřeta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</a:t>
            </a:r>
            <a:r>
              <a:rPr lang="cs-CZ" sz="2800" b="1" dirty="0" err="1" smtClean="0">
                <a:solidFill>
                  <a:schemeClr val="tx1"/>
                </a:solidFill>
              </a:rPr>
              <a:t>goalda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Na koho Jáchym křičel: „Já tě </a:t>
            </a:r>
            <a:r>
              <a:rPr lang="cs-CZ" dirty="0" err="1" smtClean="0"/>
              <a:t>vykastroluju</a:t>
            </a:r>
            <a:r>
              <a:rPr lang="cs-CZ" dirty="0" smtClean="0"/>
              <a:t>.“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Vendu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</a:t>
            </a:r>
            <a:r>
              <a:rPr lang="cs-CZ" sz="2800" b="1" dirty="0" err="1" smtClean="0">
                <a:solidFill>
                  <a:schemeClr val="tx1"/>
                </a:solidFill>
              </a:rPr>
              <a:t>trola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na skřeta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zakřičel zpoza křoví: „Jsem na záchodě!“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Verča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Bambula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Venda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zakřičel zpoza křoví: „Jsem na záchodě!“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Verča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Bambula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Venda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zakřičel zpoza křoví: „Jsem na záchodě!“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Verča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Bambula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zakřičel zpoza křoví: „Jsem na záchodě!“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Verča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Bambula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Venda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zakřičel zpoza křoví: „Jsem na záchodě!“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Verča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Bambula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Venda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err="1" smtClean="0"/>
              <a:t>Wiki</a:t>
            </a:r>
            <a:r>
              <a:rPr lang="cs-CZ" dirty="0" smtClean="0"/>
              <a:t> řekl historku a pak 4 varianty jak mohla končit.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Všichni stejně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Kdo měl (má) v oddíle nejvíc sourozenců?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Wiki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pic>
        <p:nvPicPr>
          <p:cNvPr id="12" name="Zástupný symbol pro obsah 11" descr="Ingotcorundum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131590"/>
            <a:ext cx="5220804" cy="3480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Otevře </a:t>
            </a:r>
            <a:r>
              <a:rPr lang="cs-CZ" dirty="0" err="1" smtClean="0"/>
              <a:t>Panzal</a:t>
            </a:r>
            <a:r>
              <a:rPr lang="cs-CZ" dirty="0" smtClean="0"/>
              <a:t> dětský šampus? (</a:t>
            </a:r>
            <a:r>
              <a:rPr lang="cs-CZ" dirty="0" err="1" smtClean="0"/>
              <a:t>kliknětě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7" name="Picture 3" descr="C:\Users\jakub_000\Pictures\2013\Silvestr 2013\IMG_Silvestr 2013 (20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91630"/>
            <a:ext cx="4632508" cy="3474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Otevře </a:t>
            </a:r>
            <a:r>
              <a:rPr lang="cs-CZ" dirty="0" err="1" smtClean="0"/>
              <a:t>Panzal</a:t>
            </a:r>
            <a:r>
              <a:rPr lang="cs-CZ" dirty="0" smtClean="0"/>
              <a:t> dětský šampus? (</a:t>
            </a:r>
            <a:r>
              <a:rPr lang="cs-CZ" dirty="0" err="1" smtClean="0"/>
              <a:t>kliknětě</a:t>
            </a:r>
            <a:r>
              <a:rPr lang="cs-CZ" dirty="0" smtClean="0"/>
              <a:t>)</a:t>
            </a:r>
          </a:p>
        </p:txBody>
      </p:sp>
      <p:pic>
        <p:nvPicPr>
          <p:cNvPr id="2050" name="Picture 2" descr="C:\Users\jakub_000\Pictures\2013\Silvestr 2013\IMG_Silvestr 2013 (204).JPG"/>
          <p:cNvPicPr>
            <a:picLocks noChangeAspect="1" noChangeArrowheads="1"/>
          </p:cNvPicPr>
          <p:nvPr/>
        </p:nvPicPr>
        <p:blipFill>
          <a:blip r:embed="rId4" cstate="print"/>
          <a:srcRect t="15955"/>
          <a:stretch>
            <a:fillRect/>
          </a:stretch>
        </p:blipFill>
        <p:spPr bwMode="auto">
          <a:xfrm>
            <a:off x="2961706" y="1440160"/>
            <a:ext cx="3194470" cy="357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Otevře </a:t>
            </a:r>
            <a:r>
              <a:rPr lang="cs-CZ" dirty="0" err="1" smtClean="0"/>
              <a:t>Panzal</a:t>
            </a:r>
            <a:r>
              <a:rPr lang="cs-CZ" dirty="0" smtClean="0"/>
              <a:t> dětský šampus? (</a:t>
            </a:r>
            <a:r>
              <a:rPr lang="cs-CZ" dirty="0" err="1" smtClean="0"/>
              <a:t>kliknětě</a:t>
            </a:r>
            <a:r>
              <a:rPr lang="cs-CZ" dirty="0" smtClean="0"/>
              <a:t>)</a:t>
            </a:r>
          </a:p>
        </p:txBody>
      </p:sp>
      <p:pic>
        <p:nvPicPr>
          <p:cNvPr id="3074" name="Picture 2" descr="C:\Users\jakub_000\Pictures\2013\Silvestr 2013\IMG_Silvestr 2013 (205).JPG"/>
          <p:cNvPicPr>
            <a:picLocks noChangeAspect="1" noChangeArrowheads="1"/>
          </p:cNvPicPr>
          <p:nvPr/>
        </p:nvPicPr>
        <p:blipFill>
          <a:blip r:embed="rId4" cstate="print"/>
          <a:srcRect t="14286" b="3175"/>
          <a:stretch>
            <a:fillRect/>
          </a:stretch>
        </p:blipFill>
        <p:spPr bwMode="auto">
          <a:xfrm>
            <a:off x="2915816" y="1446539"/>
            <a:ext cx="3312368" cy="3645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kub_000\Pictures\2013\Silvestr 2013\IMG_Silvestr 2013 (206).JPG"/>
          <p:cNvPicPr>
            <a:picLocks noChangeAspect="1" noChangeArrowheads="1"/>
          </p:cNvPicPr>
          <p:nvPr/>
        </p:nvPicPr>
        <p:blipFill>
          <a:blip r:embed="rId2" cstate="print"/>
          <a:srcRect t="11905"/>
          <a:stretch>
            <a:fillRect/>
          </a:stretch>
        </p:blipFill>
        <p:spPr bwMode="auto">
          <a:xfrm>
            <a:off x="3275856" y="1419621"/>
            <a:ext cx="2592288" cy="304502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Ano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Otevře </a:t>
            </a:r>
            <a:r>
              <a:rPr lang="cs-CZ" dirty="0" err="1" smtClean="0"/>
              <a:t>Panzal</a:t>
            </a:r>
            <a:r>
              <a:rPr lang="cs-CZ" dirty="0" smtClean="0"/>
              <a:t> dětský šampus?</a:t>
            </a:r>
            <a:endParaRPr lang="cs-CZ" dirty="0"/>
          </a:p>
        </p:txBody>
      </p:sp>
      <p:sp>
        <p:nvSpPr>
          <p:cNvPr id="9" name="Obdélník 8">
            <a:hlinkClick r:id="rId6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Ne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kub_000\Pictures\2013\Silvestr 2013\IMG_Silvestr 2013 (20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9621"/>
            <a:ext cx="2592288" cy="304502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Ano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Otevře </a:t>
            </a:r>
            <a:r>
              <a:rPr lang="cs-CZ" dirty="0" err="1" smtClean="0"/>
              <a:t>Panzal</a:t>
            </a:r>
            <a:r>
              <a:rPr lang="cs-CZ" dirty="0" smtClean="0"/>
              <a:t> dětský šampus?</a:t>
            </a:r>
            <a:endParaRPr lang="cs-CZ" dirty="0"/>
          </a:p>
        </p:txBody>
      </p:sp>
      <p:sp>
        <p:nvSpPr>
          <p:cNvPr id="9" name="Obdélník 8">
            <a:hlinkClick r:id="rId6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Ne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8 let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Jak dlouho byl Martin vedoucím oddílu?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9 let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7 let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6 let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kub_000\Pictures\2013\Silvestr 2013\IMG_Silvestr 2013 (20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9621"/>
            <a:ext cx="2592288" cy="304502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Ano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Otevře </a:t>
            </a:r>
            <a:r>
              <a:rPr lang="cs-CZ" dirty="0" err="1" smtClean="0"/>
              <a:t>Panzal</a:t>
            </a:r>
            <a:r>
              <a:rPr lang="cs-CZ" dirty="0" smtClean="0"/>
              <a:t> dětský šampus?</a:t>
            </a:r>
            <a:endParaRPr lang="cs-CZ" dirty="0"/>
          </a:p>
        </p:txBody>
      </p:sp>
      <p:sp>
        <p:nvSpPr>
          <p:cNvPr id="9" name="Obdélník 8">
            <a:hlinkClick r:id="rId6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Ne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Který z těchto ohňů jsme měli na posledním táboře?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jakub_000\Pictures\2015\7) Červenec 26. 6. - 12. 7.  Vodák_Tábor\DSC008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707654"/>
            <a:ext cx="2016224" cy="1512231"/>
          </a:xfrm>
          <a:prstGeom prst="rect">
            <a:avLst/>
          </a:prstGeom>
          <a:noFill/>
        </p:spPr>
      </p:pic>
      <p:pic>
        <p:nvPicPr>
          <p:cNvPr id="3075" name="Picture 3" descr="C:\Users\jakub_000\Pictures\2014\7) Červenec 28. 6. - 12. 7.  - Vodák Tábor Pilica\4 (6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707654"/>
            <a:ext cx="2016224" cy="1512168"/>
          </a:xfrm>
          <a:prstGeom prst="rect">
            <a:avLst/>
          </a:prstGeom>
          <a:noFill/>
        </p:spPr>
      </p:pic>
      <p:pic>
        <p:nvPicPr>
          <p:cNvPr id="3076" name="Picture 4" descr="C:\Users\jakub_000\Pictures\2013\Vodák_Tábor_Mže Berounka_2013\IMG_0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3435846"/>
            <a:ext cx="2016224" cy="1512168"/>
          </a:xfrm>
          <a:prstGeom prst="rect">
            <a:avLst/>
          </a:prstGeom>
          <a:noFill/>
        </p:spPr>
      </p:pic>
      <p:pic>
        <p:nvPicPr>
          <p:cNvPr id="3077" name="Picture 5" descr="C:\Users\jakub_000\Pictures\2013\Vodák_Tábor_Mže Berounka_2013\IMG_00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435846"/>
            <a:ext cx="2160240" cy="1515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Který z těchto ohňů jsme měli na posledním táboře?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3074" name="Picture 2" descr="C:\Users\jakub_000\Pictures\2015\7) Červenec 26. 6. - 12. 7.  Vodák_Tábor\DSC008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707654"/>
            <a:ext cx="2016224" cy="1512231"/>
          </a:xfrm>
          <a:prstGeom prst="rect">
            <a:avLst/>
          </a:prstGeom>
          <a:noFill/>
        </p:spPr>
      </p:pic>
      <p:pic>
        <p:nvPicPr>
          <p:cNvPr id="3075" name="Picture 3" descr="C:\Users\jakub_000\Pictures\2014\7) Červenec 28. 6. - 12. 7.  - Vodák Tábor Pilica\4 (6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707654"/>
            <a:ext cx="2016224" cy="1512168"/>
          </a:xfrm>
          <a:prstGeom prst="rect">
            <a:avLst/>
          </a:prstGeom>
          <a:noFill/>
        </p:spPr>
      </p:pic>
      <p:pic>
        <p:nvPicPr>
          <p:cNvPr id="3076" name="Picture 4" descr="C:\Users\jakub_000\Pictures\2013\Vodák_Tábor_Mže Berounka_2013\IMG_0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3435846"/>
            <a:ext cx="2016224" cy="1512168"/>
          </a:xfrm>
          <a:prstGeom prst="rect">
            <a:avLst/>
          </a:prstGeom>
          <a:noFill/>
        </p:spPr>
      </p:pic>
      <p:pic>
        <p:nvPicPr>
          <p:cNvPr id="3077" name="Picture 5" descr="C:\Users\jakub_000\Pictures\2013\Vodák_Tábor_Mže Berounka_2013\IMG_00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435846"/>
            <a:ext cx="2160240" cy="1515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Který z těchto ohňů jsme měli na posledním táboře?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3074" name="Picture 2" descr="C:\Users\jakub_000\Pictures\2015\7) Červenec 26. 6. - 12. 7.  Vodák_Tábor\DSC008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707654"/>
            <a:ext cx="2016224" cy="1512231"/>
          </a:xfrm>
          <a:prstGeom prst="rect">
            <a:avLst/>
          </a:prstGeom>
          <a:noFill/>
        </p:spPr>
      </p:pic>
      <p:pic>
        <p:nvPicPr>
          <p:cNvPr id="3075" name="Picture 3" descr="C:\Users\jakub_000\Pictures\2014\7) Červenec 28. 6. - 12. 7.  - Vodák Tábor Pilica\4 (6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707654"/>
            <a:ext cx="2016224" cy="1512168"/>
          </a:xfrm>
          <a:prstGeom prst="rect">
            <a:avLst/>
          </a:prstGeom>
          <a:noFill/>
        </p:spPr>
      </p:pic>
      <p:pic>
        <p:nvPicPr>
          <p:cNvPr id="3076" name="Picture 4" descr="C:\Users\jakub_000\Pictures\2013\Vodák_Tábor_Mže Berounka_2013\IMG_0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3435846"/>
            <a:ext cx="2016224" cy="1512168"/>
          </a:xfrm>
          <a:prstGeom prst="rect">
            <a:avLst/>
          </a:prstGeom>
          <a:noFill/>
        </p:spPr>
      </p:pic>
      <p:pic>
        <p:nvPicPr>
          <p:cNvPr id="3077" name="Picture 5" descr="C:\Users\jakub_000\Pictures\2013\Vodák_Tábor_Mže Berounka_2013\IMG_00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435846"/>
            <a:ext cx="2160240" cy="1515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Který z těchto ohňů jsme měli na posledním táboře?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3074" name="Picture 2" descr="C:\Users\jakub_000\Pictures\2015\7) Červenec 26. 6. - 12. 7.  Vodák_Tábor\DSC008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707654"/>
            <a:ext cx="2016224" cy="1512231"/>
          </a:xfrm>
          <a:prstGeom prst="rect">
            <a:avLst/>
          </a:prstGeom>
          <a:noFill/>
        </p:spPr>
      </p:pic>
      <p:pic>
        <p:nvPicPr>
          <p:cNvPr id="3075" name="Picture 3" descr="C:\Users\jakub_000\Pictures\2014\7) Červenec 28. 6. - 12. 7.  - Vodák Tábor Pilica\4 (6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707654"/>
            <a:ext cx="2016224" cy="1512168"/>
          </a:xfrm>
          <a:prstGeom prst="rect">
            <a:avLst/>
          </a:prstGeom>
          <a:noFill/>
        </p:spPr>
      </p:pic>
      <p:pic>
        <p:nvPicPr>
          <p:cNvPr id="3076" name="Picture 4" descr="C:\Users\jakub_000\Pictures\2013\Vodák_Tábor_Mže Berounka_2013\IMG_0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3435846"/>
            <a:ext cx="2016224" cy="1512168"/>
          </a:xfrm>
          <a:prstGeom prst="rect">
            <a:avLst/>
          </a:prstGeom>
          <a:noFill/>
        </p:spPr>
      </p:pic>
      <p:pic>
        <p:nvPicPr>
          <p:cNvPr id="3077" name="Picture 5" descr="C:\Users\jakub_000\Pictures\2013\Vodák_Tábor_Mže Berounka_2013\IMG_00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435846"/>
            <a:ext cx="2160240" cy="1515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Který z těchto ohňů jsme měli na posledním táboře?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3074" name="Picture 2" descr="C:\Users\jakub_000\Pictures\2015\7) Červenec 26. 6. - 12. 7.  Vodák_Tábor\DSC008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707654"/>
            <a:ext cx="2016224" cy="1512231"/>
          </a:xfrm>
          <a:prstGeom prst="rect">
            <a:avLst/>
          </a:prstGeom>
          <a:noFill/>
        </p:spPr>
      </p:pic>
      <p:pic>
        <p:nvPicPr>
          <p:cNvPr id="3075" name="Picture 3" descr="C:\Users\jakub_000\Pictures\2014\7) Červenec 28. 6. - 12. 7.  - Vodák Tábor Pilica\4 (6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707654"/>
            <a:ext cx="2016224" cy="1512168"/>
          </a:xfrm>
          <a:prstGeom prst="rect">
            <a:avLst/>
          </a:prstGeom>
          <a:noFill/>
        </p:spPr>
      </p:pic>
      <p:pic>
        <p:nvPicPr>
          <p:cNvPr id="3076" name="Picture 4" descr="C:\Users\jakub_000\Pictures\2013\Vodák_Tábor_Mže Berounka_2013\IMG_0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3435846"/>
            <a:ext cx="2016224" cy="1512168"/>
          </a:xfrm>
          <a:prstGeom prst="rect">
            <a:avLst/>
          </a:prstGeom>
          <a:noFill/>
        </p:spPr>
      </p:pic>
      <p:pic>
        <p:nvPicPr>
          <p:cNvPr id="3077" name="Picture 5" descr="C:\Users\jakub_000\Pictures\2013\Vodák_Tábor_Mže Berounka_2013\IMG_00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435846"/>
            <a:ext cx="2160240" cy="1515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kub_000\Pictures\2014\5) Květen 23. - 25. 5. - Vodák Otava II\IMG_1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720" y="1440197"/>
            <a:ext cx="4992552" cy="213966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ukuchtil tento </a:t>
            </a:r>
            <a:r>
              <a:rPr lang="cs-CZ" dirty="0" err="1" smtClean="0"/>
              <a:t>knödle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Obdélník 8">
            <a:hlinkClick r:id="rId6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Pepča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7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Kuba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8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Jáchym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kuchtil ten </a:t>
            </a:r>
            <a:r>
              <a:rPr lang="cs-CZ" dirty="0" err="1" smtClean="0"/>
              <a:t>knödle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Pepča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Kuba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Jáchym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kuchtil ten </a:t>
            </a:r>
            <a:r>
              <a:rPr lang="cs-CZ" dirty="0" err="1" smtClean="0"/>
              <a:t>knödle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Pepča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Kuba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Jáchym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kuchtil ten </a:t>
            </a:r>
            <a:r>
              <a:rPr lang="cs-CZ" dirty="0" err="1" smtClean="0"/>
              <a:t>knödle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Pepča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Kuba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Jáchym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8 let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Jak dlouho byl Martin vedoucím oddílu?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9 let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7 let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6 let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kuchtil ten </a:t>
            </a:r>
            <a:r>
              <a:rPr lang="cs-CZ" dirty="0" err="1" smtClean="0"/>
              <a:t>knödle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Pepča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Kuba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Jáchym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Chytá tenisák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se stalo </a:t>
            </a:r>
            <a:r>
              <a:rPr lang="cs-CZ" dirty="0" err="1" smtClean="0"/>
              <a:t>Nesquikovi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Uviděl Pepču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Hodil pádlo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smtClean="0">
                <a:solidFill>
                  <a:schemeClr val="tx1"/>
                </a:solidFill>
              </a:rPr>
              <a:t>Něco ucítil 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jakub_000\Pictures\2014\5) Květen 23. - 25. 5. - Vodák Otava II\IMG_1746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44297" t="6041" r="32548" b="69124"/>
          <a:stretch>
            <a:fillRect/>
          </a:stretch>
        </p:blipFill>
        <p:spPr bwMode="auto">
          <a:xfrm>
            <a:off x="3347864" y="1491629"/>
            <a:ext cx="2592288" cy="208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pic>
        <p:nvPicPr>
          <p:cNvPr id="5122" name="Picture 2" descr="C:\Users\jakub_000\Pictures\2014\5) Květen 23. - 25. 5. - Vodák Otava II\IMG_1746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0"/>
            <a:ext cx="6394623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jakub_000\Pictures\2014\5) Květen 23. - 25. 5. - Vodák Otava II\IMG_174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2" descr="C:\Users\jakub_000\Documents\Oddíl Vodáci\Nábor\logo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Chytá tenisák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se stalo </a:t>
            </a:r>
            <a:r>
              <a:rPr lang="cs-CZ" dirty="0" err="1" smtClean="0"/>
              <a:t>Nesquikovi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Uviděl Pepču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Hodil pádlo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smtClean="0">
                <a:solidFill>
                  <a:schemeClr val="tx1"/>
                </a:solidFill>
              </a:rPr>
              <a:t>Něco ucítil 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jakub_000\Pictures\2014\5) Květen 23. - 25. 5. - Vodák Otava II\IMG_1746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44297" t="6041" r="32548" b="69124"/>
          <a:stretch>
            <a:fillRect/>
          </a:stretch>
        </p:blipFill>
        <p:spPr bwMode="auto">
          <a:xfrm>
            <a:off x="3347864" y="1491629"/>
            <a:ext cx="2592288" cy="208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Chytá tenisák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se stalo </a:t>
            </a:r>
            <a:r>
              <a:rPr lang="cs-CZ" dirty="0" err="1" smtClean="0"/>
              <a:t>Nesquikovi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Uviděl Pepču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Hodil pádlo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smtClean="0">
                <a:solidFill>
                  <a:schemeClr val="tx1"/>
                </a:solidFill>
              </a:rPr>
              <a:t>Něco ucítil 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jakub_000\Pictures\2014\5) Květen 23. - 25. 5. - Vodák Otava II\IMG_1746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44297" t="6041" r="32548" b="69124"/>
          <a:stretch>
            <a:fillRect/>
          </a:stretch>
        </p:blipFill>
        <p:spPr bwMode="auto">
          <a:xfrm>
            <a:off x="3347864" y="1491629"/>
            <a:ext cx="2592288" cy="208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Chytá tenisák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se stalo </a:t>
            </a:r>
            <a:r>
              <a:rPr lang="cs-CZ" dirty="0" err="1" smtClean="0"/>
              <a:t>Nesquikovi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Uviděl Pepču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Hodil pádlo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smtClean="0">
                <a:solidFill>
                  <a:schemeClr val="tx1"/>
                </a:solidFill>
              </a:rPr>
              <a:t>Něco ucítil 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jakub_000\Pictures\2014\5) Květen 23. - 25. 5. - Vodák Otava II\IMG_1746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44297" t="6041" r="32548" b="69124"/>
          <a:stretch>
            <a:fillRect/>
          </a:stretch>
        </p:blipFill>
        <p:spPr bwMode="auto">
          <a:xfrm>
            <a:off x="3347864" y="1491629"/>
            <a:ext cx="2592288" cy="208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Chytá tenisák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se stalo </a:t>
            </a:r>
            <a:r>
              <a:rPr lang="cs-CZ" dirty="0" err="1" smtClean="0"/>
              <a:t>Nesquikovi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Uviděl Pepču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Hodil pádlo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smtClean="0">
                <a:solidFill>
                  <a:schemeClr val="tx1"/>
                </a:solidFill>
              </a:rPr>
              <a:t>Něco ucítil 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jakub_000\Pictures\2014\5) Květen 23. - 25. 5. - Vodák Otava II\IMG_1746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44297" t="6041" r="32548" b="69124"/>
          <a:stretch>
            <a:fillRect/>
          </a:stretch>
        </p:blipFill>
        <p:spPr bwMode="auto">
          <a:xfrm>
            <a:off x="3347864" y="1491629"/>
            <a:ext cx="2592288" cy="208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Hron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smtClean="0"/>
              <a:t>Kterou řeku jsme nejeli na posledních čtyřech táborech?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Berounka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Morava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Pilica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Tábory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Hron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cs-CZ" dirty="0" smtClean="0"/>
              <a:t>Kterou řeku jsme nejeli na posledních čtyřech táborech?</a:t>
            </a:r>
            <a:endParaRPr lang="cs-CZ" dirty="0"/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Berounka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Morava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Pilica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1892</Words>
  <Application>Microsoft Office PowerPoint</Application>
  <PresentationFormat>Předvádění na obrazovce (16:9)</PresentationFormat>
  <Paragraphs>651</Paragraphs>
  <Slides>117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117</vt:i4>
      </vt:variant>
    </vt:vector>
  </HeadingPairs>
  <TitlesOfParts>
    <vt:vector size="118" baseType="lpstr">
      <vt:lpstr>Motiv sady Office</vt:lpstr>
      <vt:lpstr>Pokyny k ovládání</vt:lpstr>
      <vt:lpstr>Snímek 2</vt:lpstr>
      <vt:lpstr>Historie oddílu 1000</vt:lpstr>
      <vt:lpstr>Historie oddílu 1000</vt:lpstr>
      <vt:lpstr>Historie oddílu 1000</vt:lpstr>
      <vt:lpstr>Historie oddílu 1000</vt:lpstr>
      <vt:lpstr>Historie oddílu 1000</vt:lpstr>
      <vt:lpstr>Historie oddílu 2000</vt:lpstr>
      <vt:lpstr>Historie oddílu 2000</vt:lpstr>
      <vt:lpstr>Historie oddílu 2000</vt:lpstr>
      <vt:lpstr>Historie oddílu 2000</vt:lpstr>
      <vt:lpstr>Historie oddílu 2000</vt:lpstr>
      <vt:lpstr>Historie oddílu 3000</vt:lpstr>
      <vt:lpstr>Historie oddílu 4000</vt:lpstr>
      <vt:lpstr>Historie oddílu 4000</vt:lpstr>
      <vt:lpstr>Historie oddílu 4000</vt:lpstr>
      <vt:lpstr>Historie oddílu 4000</vt:lpstr>
      <vt:lpstr>Historie oddílu 4000</vt:lpstr>
      <vt:lpstr>Historie oddílu 5000</vt:lpstr>
      <vt:lpstr>Historie oddílu 5000</vt:lpstr>
      <vt:lpstr>Historie oddílu 5000</vt:lpstr>
      <vt:lpstr>Historie oddílu 5000</vt:lpstr>
      <vt:lpstr>Historie oddílu 5000</vt:lpstr>
      <vt:lpstr>Hlášky 1000</vt:lpstr>
      <vt:lpstr>Hlášky 1000</vt:lpstr>
      <vt:lpstr>Hlášky 1000</vt:lpstr>
      <vt:lpstr>Hlášky 1000</vt:lpstr>
      <vt:lpstr>Hlášky 1000</vt:lpstr>
      <vt:lpstr>Hlášky 2000</vt:lpstr>
      <vt:lpstr>Hlášky 2000</vt:lpstr>
      <vt:lpstr>Hlášky 2000</vt:lpstr>
      <vt:lpstr>Hlášky 2000</vt:lpstr>
      <vt:lpstr>Hlášky 2000</vt:lpstr>
      <vt:lpstr>Hlášky 3000</vt:lpstr>
      <vt:lpstr>Hlášky 3000</vt:lpstr>
      <vt:lpstr>Hlášky 3000</vt:lpstr>
      <vt:lpstr>Hlášky 3000</vt:lpstr>
      <vt:lpstr>Hlášky 3000</vt:lpstr>
      <vt:lpstr>Hlášky 4000</vt:lpstr>
      <vt:lpstr>Hlášky 4000</vt:lpstr>
      <vt:lpstr>Hlášky 4000</vt:lpstr>
      <vt:lpstr>Hlášky 4000</vt:lpstr>
      <vt:lpstr>Hlášky 4000</vt:lpstr>
      <vt:lpstr>Hlášky 5000</vt:lpstr>
      <vt:lpstr>Hlášky 5000</vt:lpstr>
      <vt:lpstr>Hlášky 5000</vt:lpstr>
      <vt:lpstr>Hlášky 5000</vt:lpstr>
      <vt:lpstr>Hlášky 5000</vt:lpstr>
      <vt:lpstr>Historky 1000</vt:lpstr>
      <vt:lpstr>Historky 1000</vt:lpstr>
      <vt:lpstr>Historky 1000</vt:lpstr>
      <vt:lpstr>Historky 1000</vt:lpstr>
      <vt:lpstr>Historky 1000</vt:lpstr>
      <vt:lpstr>Historky 2000</vt:lpstr>
      <vt:lpstr>Historky 2000</vt:lpstr>
      <vt:lpstr>Historky 2000</vt:lpstr>
      <vt:lpstr>Historky 2000</vt:lpstr>
      <vt:lpstr>Historky 2000</vt:lpstr>
      <vt:lpstr>Historky 3000</vt:lpstr>
      <vt:lpstr>Historky 3000</vt:lpstr>
      <vt:lpstr>Historky 3000</vt:lpstr>
      <vt:lpstr>Historky 3000</vt:lpstr>
      <vt:lpstr>Historky 3000</vt:lpstr>
      <vt:lpstr>Historky 4000</vt:lpstr>
      <vt:lpstr>Historky 4000</vt:lpstr>
      <vt:lpstr>Historky 4000</vt:lpstr>
      <vt:lpstr>Historky 4000</vt:lpstr>
      <vt:lpstr>Historky 4000</vt:lpstr>
      <vt:lpstr>Historky 5000</vt:lpstr>
      <vt:lpstr>Historky 5000</vt:lpstr>
      <vt:lpstr>Historky 5000</vt:lpstr>
      <vt:lpstr>Historky 5000</vt:lpstr>
      <vt:lpstr>Historky 5000</vt:lpstr>
      <vt:lpstr>Fotky 1000</vt:lpstr>
      <vt:lpstr>Fotky 2000</vt:lpstr>
      <vt:lpstr>Fotky 2000</vt:lpstr>
      <vt:lpstr>Fotky 2000</vt:lpstr>
      <vt:lpstr>Fotky 2000</vt:lpstr>
      <vt:lpstr>Fotky 2000</vt:lpstr>
      <vt:lpstr>Fotky 2000</vt:lpstr>
      <vt:lpstr>Fotky 3000</vt:lpstr>
      <vt:lpstr>Fotky 3000</vt:lpstr>
      <vt:lpstr>Fotky 3000</vt:lpstr>
      <vt:lpstr>Fotky 3000</vt:lpstr>
      <vt:lpstr>Fotky 3000</vt:lpstr>
      <vt:lpstr>Fotky 4000</vt:lpstr>
      <vt:lpstr>Fotky 4000</vt:lpstr>
      <vt:lpstr>Fotky 4000</vt:lpstr>
      <vt:lpstr>Fotky 4000</vt:lpstr>
      <vt:lpstr>Fotky 4000</vt:lpstr>
      <vt:lpstr>Fotky 5000</vt:lpstr>
      <vt:lpstr>Snímek 92</vt:lpstr>
      <vt:lpstr>Snímek 93</vt:lpstr>
      <vt:lpstr>Fotky 5000</vt:lpstr>
      <vt:lpstr>Fotky 5000</vt:lpstr>
      <vt:lpstr>Fotky 5000</vt:lpstr>
      <vt:lpstr>Fotky 5000</vt:lpstr>
      <vt:lpstr>Tábory 1000</vt:lpstr>
      <vt:lpstr>Tábory 1000</vt:lpstr>
      <vt:lpstr>Tábory 1000</vt:lpstr>
      <vt:lpstr>Tábory 1000</vt:lpstr>
      <vt:lpstr>Tábory 1000</vt:lpstr>
      <vt:lpstr>Tábory 2000</vt:lpstr>
      <vt:lpstr>Tábory 2000</vt:lpstr>
      <vt:lpstr>Tábory 2000</vt:lpstr>
      <vt:lpstr>Tábory 2000</vt:lpstr>
      <vt:lpstr>Tábory 2000</vt:lpstr>
      <vt:lpstr>Tábory 3000</vt:lpstr>
      <vt:lpstr>Tábory 3000</vt:lpstr>
      <vt:lpstr>Tábory 3000</vt:lpstr>
      <vt:lpstr>Tábory 3000</vt:lpstr>
      <vt:lpstr>Tábory 3000</vt:lpstr>
      <vt:lpstr>Tábory 4000</vt:lpstr>
      <vt:lpstr>Tábory 5000</vt:lpstr>
      <vt:lpstr>Snímek 115</vt:lpstr>
      <vt:lpstr>Snímek 116</vt:lpstr>
      <vt:lpstr>Tábory 5000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jakub.hajekj@gmail.com</dc:creator>
  <cp:lastModifiedBy>jakub.hajekj@gmail.com</cp:lastModifiedBy>
  <cp:revision>57</cp:revision>
  <dcterms:created xsi:type="dcterms:W3CDTF">2016-01-07T21:55:56Z</dcterms:created>
  <dcterms:modified xsi:type="dcterms:W3CDTF">2016-05-31T12:01:12Z</dcterms:modified>
</cp:coreProperties>
</file>