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05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theme/themeOverride3.xml" ContentType="application/vnd.openxmlformats-officedocument.themeOverr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85" r:id="rId2"/>
    <p:sldId id="256" r:id="rId3"/>
    <p:sldId id="263" r:id="rId4"/>
    <p:sldId id="264" r:id="rId5"/>
    <p:sldId id="265" r:id="rId6"/>
    <p:sldId id="266" r:id="rId7"/>
    <p:sldId id="267" r:id="rId8"/>
    <p:sldId id="258" r:id="rId9"/>
    <p:sldId id="259" r:id="rId10"/>
    <p:sldId id="257" r:id="rId11"/>
    <p:sldId id="260" r:id="rId12"/>
    <p:sldId id="261" r:id="rId13"/>
    <p:sldId id="262" r:id="rId14"/>
    <p:sldId id="268" r:id="rId15"/>
    <p:sldId id="269" r:id="rId16"/>
    <p:sldId id="272" r:id="rId17"/>
    <p:sldId id="271" r:id="rId18"/>
    <p:sldId id="270" r:id="rId19"/>
    <p:sldId id="273" r:id="rId20"/>
    <p:sldId id="274" r:id="rId21"/>
    <p:sldId id="275" r:id="rId22"/>
    <p:sldId id="276" r:id="rId23"/>
    <p:sldId id="277" r:id="rId24"/>
    <p:sldId id="278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2" r:id="rId47"/>
    <p:sldId id="303" r:id="rId48"/>
    <p:sldId id="301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79" r:id="rId57"/>
    <p:sldId id="380" r:id="rId58"/>
    <p:sldId id="381" r:id="rId59"/>
    <p:sldId id="314" r:id="rId60"/>
    <p:sldId id="375" r:id="rId61"/>
    <p:sldId id="376" r:id="rId62"/>
    <p:sldId id="377" r:id="rId63"/>
    <p:sldId id="37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82" r:id="rId72"/>
    <p:sldId id="383" r:id="rId73"/>
    <p:sldId id="384" r:id="rId74"/>
    <p:sldId id="329" r:id="rId75"/>
    <p:sldId id="340" r:id="rId76"/>
    <p:sldId id="341" r:id="rId77"/>
    <p:sldId id="342" r:id="rId78"/>
    <p:sldId id="343" r:id="rId79"/>
    <p:sldId id="344" r:id="rId80"/>
    <p:sldId id="345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65" r:id="rId104"/>
    <p:sldId id="366" r:id="rId105"/>
    <p:sldId id="367" r:id="rId106"/>
    <p:sldId id="368" r:id="rId107"/>
    <p:sldId id="369" r:id="rId108"/>
    <p:sldId id="358" r:id="rId109"/>
    <p:sldId id="360" r:id="rId110"/>
    <p:sldId id="361" r:id="rId111"/>
    <p:sldId id="362" r:id="rId112"/>
    <p:sldId id="363" r:id="rId113"/>
    <p:sldId id="359" r:id="rId114"/>
    <p:sldId id="371" r:id="rId115"/>
    <p:sldId id="372" r:id="rId116"/>
    <p:sldId id="373" r:id="rId117"/>
    <p:sldId id="374" r:id="rId118"/>
  </p:sldIdLst>
  <p:sldSz cx="9144000" cy="5143500" type="screen16x9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06799F8-075E-4A3A-A7F6-7FBC6576F1A4}" styleName="Styl s motivem 2 – zvýraznění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Styl s motivem 1 – zvýraznění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0177" autoAdjust="0"/>
    <p:restoredTop sz="94624" autoAdjust="0"/>
  </p:normalViewPr>
  <p:slideViewPr>
    <p:cSldViewPr>
      <p:cViewPr varScale="1">
        <p:scale>
          <a:sx n="92" d="100"/>
          <a:sy n="92" d="100"/>
        </p:scale>
        <p:origin x="-1170" y="-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384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95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6AE7-6A3A-43C1-8105-681FA12A04FF}" type="datetimeFigureOut">
              <a:rPr lang="cs-CZ" smtClean="0"/>
              <a:pPr/>
              <a:t>31.05.2016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5719-506D-4F0B-BFA8-6D097DF9A98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6AE7-6A3A-43C1-8105-681FA12A04FF}" type="datetimeFigureOut">
              <a:rPr lang="cs-CZ" smtClean="0"/>
              <a:pPr/>
              <a:t>31.05.2016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5719-506D-4F0B-BFA8-6D097DF9A98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6AE7-6A3A-43C1-8105-681FA12A04FF}" type="datetimeFigureOut">
              <a:rPr lang="cs-CZ" smtClean="0"/>
              <a:pPr/>
              <a:t>31.05.2016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5719-506D-4F0B-BFA8-6D097DF9A98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6AE7-6A3A-43C1-8105-681FA12A04FF}" type="datetimeFigureOut">
              <a:rPr lang="cs-CZ" smtClean="0"/>
              <a:pPr/>
              <a:t>31.05.2016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5719-506D-4F0B-BFA8-6D097DF9A98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6AE7-6A3A-43C1-8105-681FA12A04FF}" type="datetimeFigureOut">
              <a:rPr lang="cs-CZ" smtClean="0"/>
              <a:pPr/>
              <a:t>31.05.2016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5719-506D-4F0B-BFA8-6D097DF9A98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6AE7-6A3A-43C1-8105-681FA12A04FF}" type="datetimeFigureOut">
              <a:rPr lang="cs-CZ" smtClean="0"/>
              <a:pPr/>
              <a:t>31.05.2016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5719-506D-4F0B-BFA8-6D097DF9A98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6AE7-6A3A-43C1-8105-681FA12A04FF}" type="datetimeFigureOut">
              <a:rPr lang="cs-CZ" smtClean="0"/>
              <a:pPr/>
              <a:t>31.05.2016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5719-506D-4F0B-BFA8-6D097DF9A98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6AE7-6A3A-43C1-8105-681FA12A04FF}" type="datetimeFigureOut">
              <a:rPr lang="cs-CZ" smtClean="0"/>
              <a:pPr/>
              <a:t>31.05.2016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5719-506D-4F0B-BFA8-6D097DF9A98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6AE7-6A3A-43C1-8105-681FA12A04FF}" type="datetimeFigureOut">
              <a:rPr lang="cs-CZ" smtClean="0"/>
              <a:pPr/>
              <a:t>31.05.2016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5719-506D-4F0B-BFA8-6D097DF9A98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6AE7-6A3A-43C1-8105-681FA12A04FF}" type="datetimeFigureOut">
              <a:rPr lang="cs-CZ" smtClean="0"/>
              <a:pPr/>
              <a:t>31.05.2016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5719-506D-4F0B-BFA8-6D097DF9A98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6AE7-6A3A-43C1-8105-681FA12A04FF}" type="datetimeFigureOut">
              <a:rPr lang="cs-CZ" smtClean="0"/>
              <a:pPr/>
              <a:t>31.05.2016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5719-506D-4F0B-BFA8-6D097DF9A98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0">
              <a:srgbClr val="E6E6E6"/>
            </a:gs>
            <a:gs pos="32000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06AE7-6A3A-43C1-8105-681FA12A04FF}" type="datetimeFigureOut">
              <a:rPr lang="cs-CZ" smtClean="0"/>
              <a:pPr/>
              <a:t>31.05.2016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D5719-506D-4F0B-BFA8-6D097DF9A98A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9.xml"/><Relationship Id="rId13" Type="http://schemas.openxmlformats.org/officeDocument/2006/relationships/slide" Target="slide34.xml"/><Relationship Id="rId18" Type="http://schemas.openxmlformats.org/officeDocument/2006/relationships/slide" Target="slide39.xml"/><Relationship Id="rId26" Type="http://schemas.openxmlformats.org/officeDocument/2006/relationships/slide" Target="slide114.xml"/><Relationship Id="rId3" Type="http://schemas.openxmlformats.org/officeDocument/2006/relationships/slide" Target="slide24.xml"/><Relationship Id="rId21" Type="http://schemas.openxmlformats.org/officeDocument/2006/relationships/slide" Target="slide113.xml"/><Relationship Id="rId7" Type="http://schemas.openxmlformats.org/officeDocument/2006/relationships/slide" Target="slide8.xml"/><Relationship Id="rId12" Type="http://schemas.openxmlformats.org/officeDocument/2006/relationships/slide" Target="slide13.xml"/><Relationship Id="rId17" Type="http://schemas.openxmlformats.org/officeDocument/2006/relationships/slide" Target="slide14.xml"/><Relationship Id="rId25" Type="http://schemas.openxmlformats.org/officeDocument/2006/relationships/slide" Target="slide91.xml"/><Relationship Id="rId2" Type="http://schemas.openxmlformats.org/officeDocument/2006/relationships/slide" Target="slide3.xml"/><Relationship Id="rId16" Type="http://schemas.openxmlformats.org/officeDocument/2006/relationships/slide" Target="slide108.xml"/><Relationship Id="rId20" Type="http://schemas.openxmlformats.org/officeDocument/2006/relationships/slide" Target="slide8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98.xml"/><Relationship Id="rId11" Type="http://schemas.openxmlformats.org/officeDocument/2006/relationships/slide" Target="slide103.xml"/><Relationship Id="rId24" Type="http://schemas.openxmlformats.org/officeDocument/2006/relationships/slide" Target="slide69.xml"/><Relationship Id="rId5" Type="http://schemas.openxmlformats.org/officeDocument/2006/relationships/slide" Target="slide74.xml"/><Relationship Id="rId15" Type="http://schemas.openxmlformats.org/officeDocument/2006/relationships/slide" Target="slide81.xml"/><Relationship Id="rId23" Type="http://schemas.openxmlformats.org/officeDocument/2006/relationships/slide" Target="slide44.xml"/><Relationship Id="rId10" Type="http://schemas.openxmlformats.org/officeDocument/2006/relationships/slide" Target="slide75.xml"/><Relationship Id="rId19" Type="http://schemas.openxmlformats.org/officeDocument/2006/relationships/slide" Target="slide64.xml"/><Relationship Id="rId4" Type="http://schemas.openxmlformats.org/officeDocument/2006/relationships/slide" Target="slide49.xml"/><Relationship Id="rId9" Type="http://schemas.openxmlformats.org/officeDocument/2006/relationships/slide" Target="slide54.xml"/><Relationship Id="rId14" Type="http://schemas.openxmlformats.org/officeDocument/2006/relationships/slide" Target="slide59.xml"/><Relationship Id="rId22" Type="http://schemas.openxmlformats.org/officeDocument/2006/relationships/slide" Target="slide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slide" Target="slide4.xml"/><Relationship Id="rId4" Type="http://schemas.openxmlformats.org/officeDocument/2006/relationships/slide" Target="slide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10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slide" Target="slide12.xml"/><Relationship Id="rId4" Type="http://schemas.openxmlformats.org/officeDocument/2006/relationships/slide" Target="slide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10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slide" Target="slide12.xml"/><Relationship Id="rId4" Type="http://schemas.openxmlformats.org/officeDocument/2006/relationships/slide" Target="slide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10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slide" Target="slide12.xml"/><Relationship Id="rId4" Type="http://schemas.openxmlformats.org/officeDocument/2006/relationships/slide" Target="slide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10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slide" Target="slide12.xml"/><Relationship Id="rId4" Type="http://schemas.openxmlformats.org/officeDocument/2006/relationships/slide" Target="slide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1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5" Type="http://schemas.openxmlformats.org/officeDocument/2006/relationships/slide" Target="slide18.xml"/><Relationship Id="rId4" Type="http://schemas.openxmlformats.org/officeDocument/2006/relationships/slide" Target="slide1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2.xml"/><Relationship Id="rId7" Type="http://schemas.openxmlformats.org/officeDocument/2006/relationships/slide" Target="slide1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slide" Target="slide18.xml"/><Relationship Id="rId5" Type="http://schemas.openxmlformats.org/officeDocument/2006/relationships/slide" Target="slide17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2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2.xml"/><Relationship Id="rId5" Type="http://schemas.openxmlformats.org/officeDocument/2006/relationships/slide" Target="slide20.xml"/><Relationship Id="rId4" Type="http://schemas.openxmlformats.org/officeDocument/2006/relationships/slide" Target="slide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2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5.xml"/><Relationship Id="rId5" Type="http://schemas.openxmlformats.org/officeDocument/2006/relationships/slide" Target="slide28.xml"/><Relationship Id="rId4" Type="http://schemas.openxmlformats.org/officeDocument/2006/relationships/slide" Target="slide2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3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0.xml"/><Relationship Id="rId5" Type="http://schemas.openxmlformats.org/officeDocument/2006/relationships/slide" Target="slide33.xml"/><Relationship Id="rId4" Type="http://schemas.openxmlformats.org/officeDocument/2006/relationships/slide" Target="slide3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2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5.xml"/><Relationship Id="rId5" Type="http://schemas.openxmlformats.org/officeDocument/2006/relationships/slide" Target="slide28.xml"/><Relationship Id="rId4" Type="http://schemas.openxmlformats.org/officeDocument/2006/relationships/slide" Target="slide2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2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5.xml"/><Relationship Id="rId5" Type="http://schemas.openxmlformats.org/officeDocument/2006/relationships/slide" Target="slide28.xml"/><Relationship Id="rId4" Type="http://schemas.openxmlformats.org/officeDocument/2006/relationships/slide" Target="slide2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2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5.xml"/><Relationship Id="rId5" Type="http://schemas.openxmlformats.org/officeDocument/2006/relationships/slide" Target="slide28.xml"/><Relationship Id="rId4" Type="http://schemas.openxmlformats.org/officeDocument/2006/relationships/slide" Target="slide2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2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5.xml"/><Relationship Id="rId5" Type="http://schemas.openxmlformats.org/officeDocument/2006/relationships/slide" Target="slide28.xml"/><Relationship Id="rId4" Type="http://schemas.openxmlformats.org/officeDocument/2006/relationships/slide" Target="slide2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3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6.xml"/><Relationship Id="rId5" Type="http://schemas.openxmlformats.org/officeDocument/2006/relationships/slide" Target="slide38.xml"/><Relationship Id="rId4" Type="http://schemas.openxmlformats.org/officeDocument/2006/relationships/slide" Target="slide3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3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0.xml"/><Relationship Id="rId5" Type="http://schemas.openxmlformats.org/officeDocument/2006/relationships/slide" Target="slide33.xml"/><Relationship Id="rId4" Type="http://schemas.openxmlformats.org/officeDocument/2006/relationships/slide" Target="slide3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3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0.xml"/><Relationship Id="rId5" Type="http://schemas.openxmlformats.org/officeDocument/2006/relationships/slide" Target="slide33.xml"/><Relationship Id="rId4" Type="http://schemas.openxmlformats.org/officeDocument/2006/relationships/slide" Target="slide3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3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0.xml"/><Relationship Id="rId5" Type="http://schemas.openxmlformats.org/officeDocument/2006/relationships/slide" Target="slide33.xml"/><Relationship Id="rId4" Type="http://schemas.openxmlformats.org/officeDocument/2006/relationships/slide" Target="slide3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3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0.xml"/><Relationship Id="rId5" Type="http://schemas.openxmlformats.org/officeDocument/2006/relationships/slide" Target="slide33.xml"/><Relationship Id="rId4" Type="http://schemas.openxmlformats.org/officeDocument/2006/relationships/slide" Target="slide3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4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2.xml"/><Relationship Id="rId5" Type="http://schemas.openxmlformats.org/officeDocument/2006/relationships/slide" Target="slide40.xml"/><Relationship Id="rId4" Type="http://schemas.openxmlformats.org/officeDocument/2006/relationships/slide" Target="slide4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3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6.xml"/><Relationship Id="rId5" Type="http://schemas.openxmlformats.org/officeDocument/2006/relationships/slide" Target="slide38.xml"/><Relationship Id="rId4" Type="http://schemas.openxmlformats.org/officeDocument/2006/relationships/slide" Target="slide3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3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6.xml"/><Relationship Id="rId5" Type="http://schemas.openxmlformats.org/officeDocument/2006/relationships/slide" Target="slide38.xml"/><Relationship Id="rId4" Type="http://schemas.openxmlformats.org/officeDocument/2006/relationships/slide" Target="slide3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3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6.xml"/><Relationship Id="rId5" Type="http://schemas.openxmlformats.org/officeDocument/2006/relationships/slide" Target="slide38.xml"/><Relationship Id="rId4" Type="http://schemas.openxmlformats.org/officeDocument/2006/relationships/slide" Target="slide3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3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6.xml"/><Relationship Id="rId5" Type="http://schemas.openxmlformats.org/officeDocument/2006/relationships/slide" Target="slide38.xml"/><Relationship Id="rId4" Type="http://schemas.openxmlformats.org/officeDocument/2006/relationships/slide" Target="slide3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4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7.xml"/><Relationship Id="rId5" Type="http://schemas.openxmlformats.org/officeDocument/2006/relationships/slide" Target="slide48.xml"/><Relationship Id="rId4" Type="http://schemas.openxmlformats.org/officeDocument/2006/relationships/slide" Target="slide4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4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2.xml"/><Relationship Id="rId5" Type="http://schemas.openxmlformats.org/officeDocument/2006/relationships/slide" Target="slide40.xml"/><Relationship Id="rId4" Type="http://schemas.openxmlformats.org/officeDocument/2006/relationships/slide" Target="slide4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4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2.xml"/><Relationship Id="rId5" Type="http://schemas.openxmlformats.org/officeDocument/2006/relationships/slide" Target="slide40.xml"/><Relationship Id="rId4" Type="http://schemas.openxmlformats.org/officeDocument/2006/relationships/slide" Target="slide4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4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2.xml"/><Relationship Id="rId5" Type="http://schemas.openxmlformats.org/officeDocument/2006/relationships/slide" Target="slide40.xml"/><Relationship Id="rId4" Type="http://schemas.openxmlformats.org/officeDocument/2006/relationships/slide" Target="slide4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4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2.xml"/><Relationship Id="rId5" Type="http://schemas.openxmlformats.org/officeDocument/2006/relationships/slide" Target="slide40.xml"/><Relationship Id="rId4" Type="http://schemas.openxmlformats.org/officeDocument/2006/relationships/slide" Target="slide4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50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1.xml"/><Relationship Id="rId5" Type="http://schemas.openxmlformats.org/officeDocument/2006/relationships/slide" Target="slide53.xml"/><Relationship Id="rId4" Type="http://schemas.openxmlformats.org/officeDocument/2006/relationships/slide" Target="slide5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4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7.xml"/><Relationship Id="rId5" Type="http://schemas.openxmlformats.org/officeDocument/2006/relationships/slide" Target="slide48.xml"/><Relationship Id="rId4" Type="http://schemas.openxmlformats.org/officeDocument/2006/relationships/slide" Target="slide4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4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7.xml"/><Relationship Id="rId5" Type="http://schemas.openxmlformats.org/officeDocument/2006/relationships/slide" Target="slide48.xml"/><Relationship Id="rId4" Type="http://schemas.openxmlformats.org/officeDocument/2006/relationships/slide" Target="slide4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4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7.xml"/><Relationship Id="rId5" Type="http://schemas.openxmlformats.org/officeDocument/2006/relationships/slide" Target="slide48.xml"/><Relationship Id="rId4" Type="http://schemas.openxmlformats.org/officeDocument/2006/relationships/slide" Target="slide4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4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7.xml"/><Relationship Id="rId5" Type="http://schemas.openxmlformats.org/officeDocument/2006/relationships/slide" Target="slide48.xml"/><Relationship Id="rId4" Type="http://schemas.openxmlformats.org/officeDocument/2006/relationships/slide" Target="slide4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5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5.xml"/><Relationship Id="rId5" Type="http://schemas.openxmlformats.org/officeDocument/2006/relationships/slide" Target="slide58.xml"/><Relationship Id="rId4" Type="http://schemas.openxmlformats.org/officeDocument/2006/relationships/slide" Target="slide5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4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7.xml"/><Relationship Id="rId5" Type="http://schemas.openxmlformats.org/officeDocument/2006/relationships/slide" Target="slide48.xml"/><Relationship Id="rId4" Type="http://schemas.openxmlformats.org/officeDocument/2006/relationships/slide" Target="slide4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4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7.xml"/><Relationship Id="rId5" Type="http://schemas.openxmlformats.org/officeDocument/2006/relationships/slide" Target="slide48.xml"/><Relationship Id="rId4" Type="http://schemas.openxmlformats.org/officeDocument/2006/relationships/slide" Target="slide4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4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7.xml"/><Relationship Id="rId5" Type="http://schemas.openxmlformats.org/officeDocument/2006/relationships/slide" Target="slide48.xml"/><Relationship Id="rId4" Type="http://schemas.openxmlformats.org/officeDocument/2006/relationships/slide" Target="slide4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4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7.xml"/><Relationship Id="rId5" Type="http://schemas.openxmlformats.org/officeDocument/2006/relationships/slide" Target="slide48.xml"/><Relationship Id="rId4" Type="http://schemas.openxmlformats.org/officeDocument/2006/relationships/slide" Target="slide4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60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6.xml"/><Relationship Id="rId5" Type="http://schemas.openxmlformats.org/officeDocument/2006/relationships/slide" Target="slide63.xml"/><Relationship Id="rId4" Type="http://schemas.openxmlformats.org/officeDocument/2006/relationships/slide" Target="slide6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4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7.xml"/><Relationship Id="rId5" Type="http://schemas.openxmlformats.org/officeDocument/2006/relationships/slide" Target="slide48.xml"/><Relationship Id="rId4" Type="http://schemas.openxmlformats.org/officeDocument/2006/relationships/slide" Target="slide4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4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7.xml"/><Relationship Id="rId5" Type="http://schemas.openxmlformats.org/officeDocument/2006/relationships/slide" Target="slide48.xml"/><Relationship Id="rId4" Type="http://schemas.openxmlformats.org/officeDocument/2006/relationships/slide" Target="slide4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4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7.xml"/><Relationship Id="rId5" Type="http://schemas.openxmlformats.org/officeDocument/2006/relationships/slide" Target="slide48.xml"/><Relationship Id="rId4" Type="http://schemas.openxmlformats.org/officeDocument/2006/relationships/slide" Target="slide4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4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7.xml"/><Relationship Id="rId5" Type="http://schemas.openxmlformats.org/officeDocument/2006/relationships/slide" Target="slide48.xml"/><Relationship Id="rId4" Type="http://schemas.openxmlformats.org/officeDocument/2006/relationships/slide" Target="slide4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6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5.xml"/><Relationship Id="rId5" Type="http://schemas.openxmlformats.org/officeDocument/2006/relationships/slide" Target="slide68.xml"/><Relationship Id="rId4" Type="http://schemas.openxmlformats.org/officeDocument/2006/relationships/slide" Target="slide6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4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7.xml"/><Relationship Id="rId5" Type="http://schemas.openxmlformats.org/officeDocument/2006/relationships/slide" Target="slide48.xml"/><Relationship Id="rId4" Type="http://schemas.openxmlformats.org/officeDocument/2006/relationships/slide" Target="slide4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4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7.xml"/><Relationship Id="rId5" Type="http://schemas.openxmlformats.org/officeDocument/2006/relationships/slide" Target="slide48.xml"/><Relationship Id="rId4" Type="http://schemas.openxmlformats.org/officeDocument/2006/relationships/slide" Target="slide4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4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7.xml"/><Relationship Id="rId5" Type="http://schemas.openxmlformats.org/officeDocument/2006/relationships/slide" Target="slide48.xml"/><Relationship Id="rId4" Type="http://schemas.openxmlformats.org/officeDocument/2006/relationships/slide" Target="slide4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4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7.xml"/><Relationship Id="rId5" Type="http://schemas.openxmlformats.org/officeDocument/2006/relationships/slide" Target="slide48.xml"/><Relationship Id="rId4" Type="http://schemas.openxmlformats.org/officeDocument/2006/relationships/slide" Target="slide4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7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2.xml"/><Relationship Id="rId5" Type="http://schemas.openxmlformats.org/officeDocument/2006/relationships/slide" Target="slide55.xml"/><Relationship Id="rId4" Type="http://schemas.openxmlformats.org/officeDocument/2006/relationships/slide" Target="slide7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4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7.xml"/><Relationship Id="rId5" Type="http://schemas.openxmlformats.org/officeDocument/2006/relationships/slide" Target="slide48.xml"/><Relationship Id="rId4" Type="http://schemas.openxmlformats.org/officeDocument/2006/relationships/slide" Target="slide4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4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7.xml"/><Relationship Id="rId5" Type="http://schemas.openxmlformats.org/officeDocument/2006/relationships/slide" Target="slide48.xml"/><Relationship Id="rId4" Type="http://schemas.openxmlformats.org/officeDocument/2006/relationships/slide" Target="slide4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4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7.xml"/><Relationship Id="rId5" Type="http://schemas.openxmlformats.org/officeDocument/2006/relationships/slide" Target="slide48.xml"/><Relationship Id="rId4" Type="http://schemas.openxmlformats.org/officeDocument/2006/relationships/slide" Target="slide4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4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7.xml"/><Relationship Id="rId5" Type="http://schemas.openxmlformats.org/officeDocument/2006/relationships/slide" Target="slide48.xml"/><Relationship Id="rId4" Type="http://schemas.openxmlformats.org/officeDocument/2006/relationships/slide" Target="slide4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80.xml"/><Relationship Id="rId5" Type="http://schemas.openxmlformats.org/officeDocument/2006/relationships/slide" Target="slide79.xml"/><Relationship Id="rId4" Type="http://schemas.openxmlformats.org/officeDocument/2006/relationships/image" Target="../media/image1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90.xml"/><Relationship Id="rId5" Type="http://schemas.openxmlformats.org/officeDocument/2006/relationships/slide" Target="slide87.xml"/><Relationship Id="rId4" Type="http://schemas.openxmlformats.org/officeDocument/2006/relationships/image" Target="../media/image1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90.xml"/><Relationship Id="rId5" Type="http://schemas.openxmlformats.org/officeDocument/2006/relationships/slide" Target="slide87.xml"/><Relationship Id="rId4" Type="http://schemas.openxmlformats.org/officeDocument/2006/relationships/image" Target="../media/image1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.png"/><Relationship Id="rId7" Type="http://schemas.openxmlformats.org/officeDocument/2006/relationships/slide" Target="slide8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3.xml"/><Relationship Id="rId11" Type="http://schemas.openxmlformats.org/officeDocument/2006/relationships/image" Target="../media/image12.jpeg"/><Relationship Id="rId5" Type="http://schemas.openxmlformats.org/officeDocument/2006/relationships/slide" Target="slide85.xml"/><Relationship Id="rId10" Type="http://schemas.openxmlformats.org/officeDocument/2006/relationships/image" Target="../media/image11.jpeg"/><Relationship Id="rId4" Type="http://schemas.openxmlformats.org/officeDocument/2006/relationships/slide" Target="slide84.xml"/><Relationship Id="rId9" Type="http://schemas.openxmlformats.org/officeDocument/2006/relationships/image" Target="../media/image10.jpe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.png"/><Relationship Id="rId7" Type="http://schemas.openxmlformats.org/officeDocument/2006/relationships/slide" Target="slide4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7.xml"/><Relationship Id="rId11" Type="http://schemas.openxmlformats.org/officeDocument/2006/relationships/image" Target="../media/image12.jpeg"/><Relationship Id="rId5" Type="http://schemas.openxmlformats.org/officeDocument/2006/relationships/slide" Target="slide48.xml"/><Relationship Id="rId10" Type="http://schemas.openxmlformats.org/officeDocument/2006/relationships/image" Target="../media/image11.jpeg"/><Relationship Id="rId4" Type="http://schemas.openxmlformats.org/officeDocument/2006/relationships/slide" Target="slide45.xml"/><Relationship Id="rId9" Type="http://schemas.openxmlformats.org/officeDocument/2006/relationships/image" Target="../media/image10.jpe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.png"/><Relationship Id="rId7" Type="http://schemas.openxmlformats.org/officeDocument/2006/relationships/slide" Target="slide4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7.xml"/><Relationship Id="rId11" Type="http://schemas.openxmlformats.org/officeDocument/2006/relationships/image" Target="../media/image12.jpeg"/><Relationship Id="rId5" Type="http://schemas.openxmlformats.org/officeDocument/2006/relationships/slide" Target="slide48.xml"/><Relationship Id="rId10" Type="http://schemas.openxmlformats.org/officeDocument/2006/relationships/image" Target="../media/image11.jpeg"/><Relationship Id="rId4" Type="http://schemas.openxmlformats.org/officeDocument/2006/relationships/slide" Target="slide45.xml"/><Relationship Id="rId9" Type="http://schemas.openxmlformats.org/officeDocument/2006/relationships/image" Target="../media/image10.jpe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.png"/><Relationship Id="rId7" Type="http://schemas.openxmlformats.org/officeDocument/2006/relationships/slide" Target="slide4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7.xml"/><Relationship Id="rId11" Type="http://schemas.openxmlformats.org/officeDocument/2006/relationships/image" Target="../media/image12.jpeg"/><Relationship Id="rId5" Type="http://schemas.openxmlformats.org/officeDocument/2006/relationships/slide" Target="slide48.xml"/><Relationship Id="rId10" Type="http://schemas.openxmlformats.org/officeDocument/2006/relationships/image" Target="../media/image11.jpeg"/><Relationship Id="rId4" Type="http://schemas.openxmlformats.org/officeDocument/2006/relationships/slide" Target="slide45.xml"/><Relationship Id="rId9" Type="http://schemas.openxmlformats.org/officeDocument/2006/relationships/image" Target="../media/image10.jpe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.png"/><Relationship Id="rId7" Type="http://schemas.openxmlformats.org/officeDocument/2006/relationships/slide" Target="slide4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7.xml"/><Relationship Id="rId11" Type="http://schemas.openxmlformats.org/officeDocument/2006/relationships/image" Target="../media/image12.jpeg"/><Relationship Id="rId5" Type="http://schemas.openxmlformats.org/officeDocument/2006/relationships/slide" Target="slide48.xml"/><Relationship Id="rId10" Type="http://schemas.openxmlformats.org/officeDocument/2006/relationships/image" Target="../media/image11.jpeg"/><Relationship Id="rId4" Type="http://schemas.openxmlformats.org/officeDocument/2006/relationships/slide" Target="slide45.xml"/><Relationship Id="rId9" Type="http://schemas.openxmlformats.org/officeDocument/2006/relationships/image" Target="../media/image10.jpe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slide" Target="slide88.xml"/><Relationship Id="rId3" Type="http://schemas.openxmlformats.org/officeDocument/2006/relationships/slide" Target="slide2.xml"/><Relationship Id="rId7" Type="http://schemas.openxmlformats.org/officeDocument/2006/relationships/slide" Target="slide89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90.xml"/><Relationship Id="rId5" Type="http://schemas.openxmlformats.org/officeDocument/2006/relationships/slide" Target="slide87.xml"/><Relationship Id="rId4" Type="http://schemas.openxmlformats.org/officeDocument/2006/relationships/image" Target="../media/image1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8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3.xml"/><Relationship Id="rId5" Type="http://schemas.openxmlformats.org/officeDocument/2006/relationships/slide" Target="slide85.xml"/><Relationship Id="rId4" Type="http://schemas.openxmlformats.org/officeDocument/2006/relationships/slide" Target="slide84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8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3.xml"/><Relationship Id="rId5" Type="http://schemas.openxmlformats.org/officeDocument/2006/relationships/slide" Target="slide85.xml"/><Relationship Id="rId4" Type="http://schemas.openxmlformats.org/officeDocument/2006/relationships/slide" Target="slide84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8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3.xml"/><Relationship Id="rId5" Type="http://schemas.openxmlformats.org/officeDocument/2006/relationships/slide" Target="slide85.xml"/><Relationship Id="rId4" Type="http://schemas.openxmlformats.org/officeDocument/2006/relationships/slide" Target="slide84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8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3.xml"/><Relationship Id="rId5" Type="http://schemas.openxmlformats.org/officeDocument/2006/relationships/slide" Target="slide85.xml"/><Relationship Id="rId4" Type="http://schemas.openxmlformats.org/officeDocument/2006/relationships/slide" Target="slide84.xm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slide" Target="slide92.xml"/><Relationship Id="rId3" Type="http://schemas.openxmlformats.org/officeDocument/2006/relationships/image" Target="../media/image1.png"/><Relationship Id="rId7" Type="http://schemas.openxmlformats.org/officeDocument/2006/relationships/slide" Target="slide9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4.xml"/><Relationship Id="rId5" Type="http://schemas.openxmlformats.org/officeDocument/2006/relationships/slide" Target="slide97.xml"/><Relationship Id="rId4" Type="http://schemas.openxmlformats.org/officeDocument/2006/relationships/slide" Target="slide96.xml"/><Relationship Id="rId9" Type="http://schemas.openxmlformats.org/officeDocument/2006/relationships/image" Target="../media/image14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slide" Target="slide93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9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slide" Target="slide2.xml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slide" Target="slide92.xml"/><Relationship Id="rId3" Type="http://schemas.openxmlformats.org/officeDocument/2006/relationships/image" Target="../media/image1.png"/><Relationship Id="rId7" Type="http://schemas.openxmlformats.org/officeDocument/2006/relationships/slide" Target="slide8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9.xml"/><Relationship Id="rId5" Type="http://schemas.openxmlformats.org/officeDocument/2006/relationships/slide" Target="slide90.xml"/><Relationship Id="rId4" Type="http://schemas.openxmlformats.org/officeDocument/2006/relationships/slide" Target="slide87.xml"/><Relationship Id="rId9" Type="http://schemas.openxmlformats.org/officeDocument/2006/relationships/image" Target="../media/image14.jpe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slide" Target="slide92.xml"/><Relationship Id="rId3" Type="http://schemas.openxmlformats.org/officeDocument/2006/relationships/image" Target="../media/image1.png"/><Relationship Id="rId7" Type="http://schemas.openxmlformats.org/officeDocument/2006/relationships/slide" Target="slide8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9.xml"/><Relationship Id="rId5" Type="http://schemas.openxmlformats.org/officeDocument/2006/relationships/slide" Target="slide90.xml"/><Relationship Id="rId4" Type="http://schemas.openxmlformats.org/officeDocument/2006/relationships/slide" Target="slide87.xml"/><Relationship Id="rId9" Type="http://schemas.openxmlformats.org/officeDocument/2006/relationships/image" Target="../media/image14.jpe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slide" Target="slide92.xml"/><Relationship Id="rId3" Type="http://schemas.openxmlformats.org/officeDocument/2006/relationships/image" Target="../media/image1.png"/><Relationship Id="rId7" Type="http://schemas.openxmlformats.org/officeDocument/2006/relationships/slide" Target="slide8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9.xml"/><Relationship Id="rId5" Type="http://schemas.openxmlformats.org/officeDocument/2006/relationships/slide" Target="slide90.xml"/><Relationship Id="rId4" Type="http://schemas.openxmlformats.org/officeDocument/2006/relationships/slide" Target="slide87.xml"/><Relationship Id="rId9" Type="http://schemas.openxmlformats.org/officeDocument/2006/relationships/image" Target="../media/image14.jpeg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slide" Target="slide92.xml"/><Relationship Id="rId3" Type="http://schemas.openxmlformats.org/officeDocument/2006/relationships/image" Target="../media/image1.png"/><Relationship Id="rId7" Type="http://schemas.openxmlformats.org/officeDocument/2006/relationships/slide" Target="slide8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9.xml"/><Relationship Id="rId5" Type="http://schemas.openxmlformats.org/officeDocument/2006/relationships/slide" Target="slide90.xml"/><Relationship Id="rId4" Type="http://schemas.openxmlformats.org/officeDocument/2006/relationships/slide" Target="slide87.xml"/><Relationship Id="rId9" Type="http://schemas.openxmlformats.org/officeDocument/2006/relationships/image" Target="../media/image14.jpe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100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1.xml"/><Relationship Id="rId5" Type="http://schemas.openxmlformats.org/officeDocument/2006/relationships/slide" Target="slide102.xml"/><Relationship Id="rId4" Type="http://schemas.openxmlformats.org/officeDocument/2006/relationships/slide" Target="slide99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8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3.xml"/><Relationship Id="rId5" Type="http://schemas.openxmlformats.org/officeDocument/2006/relationships/slide" Target="slide85.xml"/><Relationship Id="rId4" Type="http://schemas.openxmlformats.org/officeDocument/2006/relationships/slide" Target="slide84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8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3.xml"/><Relationship Id="rId5" Type="http://schemas.openxmlformats.org/officeDocument/2006/relationships/slide" Target="slide85.xml"/><Relationship Id="rId4" Type="http://schemas.openxmlformats.org/officeDocument/2006/relationships/slide" Target="slide84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8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3.xml"/><Relationship Id="rId5" Type="http://schemas.openxmlformats.org/officeDocument/2006/relationships/slide" Target="slide85.xml"/><Relationship Id="rId4" Type="http://schemas.openxmlformats.org/officeDocument/2006/relationships/slide" Target="slide84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8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3.xml"/><Relationship Id="rId5" Type="http://schemas.openxmlformats.org/officeDocument/2006/relationships/slide" Target="slide85.xml"/><Relationship Id="rId4" Type="http://schemas.openxmlformats.org/officeDocument/2006/relationships/slide" Target="slide84.xml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.png"/><Relationship Id="rId7" Type="http://schemas.openxmlformats.org/officeDocument/2006/relationships/slide" Target="slide10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4.xml"/><Relationship Id="rId5" Type="http://schemas.openxmlformats.org/officeDocument/2006/relationships/slide" Target="slide107.xml"/><Relationship Id="rId4" Type="http://schemas.openxmlformats.org/officeDocument/2006/relationships/slide" Target="slide106.xml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.png"/><Relationship Id="rId7" Type="http://schemas.openxmlformats.org/officeDocument/2006/relationships/slide" Target="slide8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9.xml"/><Relationship Id="rId5" Type="http://schemas.openxmlformats.org/officeDocument/2006/relationships/slide" Target="slide90.xml"/><Relationship Id="rId4" Type="http://schemas.openxmlformats.org/officeDocument/2006/relationships/slide" Target="slide87.xml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.png"/><Relationship Id="rId7" Type="http://schemas.openxmlformats.org/officeDocument/2006/relationships/slide" Target="slide8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9.xml"/><Relationship Id="rId5" Type="http://schemas.openxmlformats.org/officeDocument/2006/relationships/slide" Target="slide90.xml"/><Relationship Id="rId4" Type="http://schemas.openxmlformats.org/officeDocument/2006/relationships/slide" Target="slide87.xml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.png"/><Relationship Id="rId7" Type="http://schemas.openxmlformats.org/officeDocument/2006/relationships/slide" Target="slide8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9.xml"/><Relationship Id="rId5" Type="http://schemas.openxmlformats.org/officeDocument/2006/relationships/slide" Target="slide90.xml"/><Relationship Id="rId4" Type="http://schemas.openxmlformats.org/officeDocument/2006/relationships/slide" Target="slide87.xml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.png"/><Relationship Id="rId7" Type="http://schemas.openxmlformats.org/officeDocument/2006/relationships/slide" Target="slide8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9.xml"/><Relationship Id="rId5" Type="http://schemas.openxmlformats.org/officeDocument/2006/relationships/slide" Target="slide90.xml"/><Relationship Id="rId4" Type="http://schemas.openxmlformats.org/officeDocument/2006/relationships/slide" Target="slide8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10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10.xml"/><Relationship Id="rId5" Type="http://schemas.openxmlformats.org/officeDocument/2006/relationships/slide" Target="slide112.xml"/><Relationship Id="rId4" Type="http://schemas.openxmlformats.org/officeDocument/2006/relationships/slide" Target="slide111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100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1.xml"/><Relationship Id="rId5" Type="http://schemas.openxmlformats.org/officeDocument/2006/relationships/slide" Target="slide102.xml"/><Relationship Id="rId4" Type="http://schemas.openxmlformats.org/officeDocument/2006/relationships/slide" Target="slide99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100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1.xml"/><Relationship Id="rId5" Type="http://schemas.openxmlformats.org/officeDocument/2006/relationships/slide" Target="slide102.xml"/><Relationship Id="rId4" Type="http://schemas.openxmlformats.org/officeDocument/2006/relationships/slide" Target="slide99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100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1.xml"/><Relationship Id="rId5" Type="http://schemas.openxmlformats.org/officeDocument/2006/relationships/slide" Target="slide102.xml"/><Relationship Id="rId4" Type="http://schemas.openxmlformats.org/officeDocument/2006/relationships/slide" Target="slide99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100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1.xml"/><Relationship Id="rId5" Type="http://schemas.openxmlformats.org/officeDocument/2006/relationships/slide" Target="slide102.xml"/><Relationship Id="rId4" Type="http://schemas.openxmlformats.org/officeDocument/2006/relationships/slide" Target="slide99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17.xml"/><Relationship Id="rId4" Type="http://schemas.openxmlformats.org/officeDocument/2006/relationships/image" Target="../media/image19.jpe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1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slide" Target="slide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Pokyny k ovládání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603847"/>
          </a:xfrm>
        </p:spPr>
        <p:txBody>
          <a:bodyPr>
            <a:normAutofit fontScale="92500" lnSpcReduction="20000"/>
          </a:bodyPr>
          <a:lstStyle/>
          <a:p>
            <a:r>
              <a:rPr lang="cs-CZ" dirty="0" smtClean="0"/>
              <a:t>Stiskněte F5.</a:t>
            </a:r>
          </a:p>
          <a:p>
            <a:r>
              <a:rPr lang="cs-CZ" dirty="0" smtClean="0"/>
              <a:t>Platí pravidla hry Riskuj!</a:t>
            </a:r>
          </a:p>
          <a:p>
            <a:r>
              <a:rPr lang="cs-CZ" dirty="0" smtClean="0"/>
              <a:t>V tabulce si vyberte otázku kliknutím na číslo z dané kategorie.</a:t>
            </a:r>
          </a:p>
          <a:p>
            <a:r>
              <a:rPr lang="cs-CZ" dirty="0" smtClean="0"/>
              <a:t>Otázku zodpovíte kliknutím na variantu.</a:t>
            </a:r>
          </a:p>
          <a:p>
            <a:r>
              <a:rPr lang="cs-CZ" b="1" dirty="0" smtClean="0"/>
              <a:t>Na úvodní tabulku se vrátíte kliknutím na krávu.</a:t>
            </a:r>
          </a:p>
          <a:p>
            <a:r>
              <a:rPr lang="cs-CZ" dirty="0" smtClean="0"/>
              <a:t>Vybíráte další číslo. Již vybrané je teď fialové</a:t>
            </a:r>
            <a:r>
              <a:rPr lang="cs-CZ" dirty="0" smtClean="0"/>
              <a:t>.</a:t>
            </a:r>
          </a:p>
          <a:p>
            <a:r>
              <a:rPr lang="cs-CZ" dirty="0" smtClean="0"/>
              <a:t>Vytvořeno na výlet do Vysoké Jedle v lednu 2016.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0" y="0"/>
          <a:ext cx="9144000" cy="5143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  <a:gridCol w="1828800"/>
                <a:gridCol w="1828800"/>
              </a:tblGrid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/>
                        <a:t>Historie oddílu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/>
                        <a:t>Hlášky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/>
                        <a:t>Historky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/>
                        <a:t>Fotky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/>
                        <a:t>Tábory</a:t>
                      </a:r>
                      <a:endParaRPr lang="cs-CZ" sz="1400" b="1" dirty="0"/>
                    </a:p>
                  </a:txBody>
                  <a:tcPr marT="34290" marB="34290"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2" action="ppaction://hlinksldjump"/>
                        </a:rPr>
                        <a:t>1000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3" action="ppaction://hlinksldjump"/>
                        </a:rPr>
                        <a:t>1000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4" action="ppaction://hlinksldjump"/>
                        </a:rPr>
                        <a:t>1000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5" action="ppaction://hlinksldjump"/>
                        </a:rPr>
                        <a:t>1000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6" action="ppaction://hlinksldjump"/>
                        </a:rPr>
                        <a:t>1000</a:t>
                      </a:r>
                      <a:endParaRPr lang="cs-CZ" sz="1400" b="1" dirty="0"/>
                    </a:p>
                  </a:txBody>
                  <a:tcPr marT="34290" marB="34290"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7" action="ppaction://hlinksldjump"/>
                        </a:rPr>
                        <a:t>2000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8" action="ppaction://hlinksldjump"/>
                        </a:rPr>
                        <a:t>2000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9" action="ppaction://hlinksldjump"/>
                        </a:rPr>
                        <a:t>2000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10" action="ppaction://hlinksldjump"/>
                        </a:rPr>
                        <a:t>2000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11" action="ppaction://hlinksldjump"/>
                        </a:rPr>
                        <a:t>2000</a:t>
                      </a:r>
                      <a:endParaRPr lang="cs-CZ" sz="1400" b="1" dirty="0"/>
                    </a:p>
                  </a:txBody>
                  <a:tcPr marT="34290" marB="34290"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12" action="ppaction://hlinksldjump"/>
                        </a:rPr>
                        <a:t>3000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13" action="ppaction://hlinksldjump"/>
                        </a:rPr>
                        <a:t>3000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14" action="ppaction://hlinksldjump"/>
                        </a:rPr>
                        <a:t>3000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15" action="ppaction://hlinksldjump"/>
                        </a:rPr>
                        <a:t>3000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16" action="ppaction://hlinksldjump"/>
                        </a:rPr>
                        <a:t>3000</a:t>
                      </a:r>
                      <a:endParaRPr lang="cs-CZ" sz="1400" b="1" dirty="0"/>
                    </a:p>
                  </a:txBody>
                  <a:tcPr marT="34290" marB="34290"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17" action="ppaction://hlinksldjump"/>
                        </a:rPr>
                        <a:t>4000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18" action="ppaction://hlinksldjump"/>
                        </a:rPr>
                        <a:t>4000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19" action="ppaction://hlinksldjump"/>
                        </a:rPr>
                        <a:t>4000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20" action="ppaction://hlinksldjump"/>
                        </a:rPr>
                        <a:t>4000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21" action="ppaction://hlinksldjump"/>
                        </a:rPr>
                        <a:t>4000</a:t>
                      </a:r>
                      <a:endParaRPr lang="cs-CZ" sz="1400" b="1" dirty="0"/>
                    </a:p>
                  </a:txBody>
                  <a:tcPr marT="34290" marB="34290"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22" action="ppaction://hlinksldjump"/>
                        </a:rPr>
                        <a:t>5000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23" action="ppaction://hlinksldjump"/>
                        </a:rPr>
                        <a:t>5000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24" action="ppaction://hlinksldjump"/>
                        </a:rPr>
                        <a:t>5000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25" action="ppaction://hlinksldjump"/>
                        </a:rPr>
                        <a:t>5000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26" action="ppaction://hlinksldjump"/>
                        </a:rPr>
                        <a:t>5000</a:t>
                      </a:r>
                      <a:endParaRPr lang="cs-CZ" sz="1400" b="1" dirty="0"/>
                    </a:p>
                  </a:txBody>
                  <a:tcPr marT="34290" marB="3429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1000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Všichni stejně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Kdo měl (má) v oddíle nejvíc sourozenců?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Wiki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Ivaník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Panzal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1000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Všichni stejně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Kdo měl (má) v oddíle nejvíc sourozenců?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51000"/>
                  <a:satMod val="13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Wiki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Ivaník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Panzal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1000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" action="ppaction://hlinkshowjump?jump=firstslide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Všichni stejně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Kdo měl (má) v oddíle nejvíc sourozenců?</a:t>
            </a:r>
            <a:endParaRPr lang="cs-CZ" dirty="0"/>
          </a:p>
        </p:txBody>
      </p:sp>
      <p:sp>
        <p:nvSpPr>
          <p:cNvPr id="9" name="Obdélník 8">
            <a:hlinkClick r:id="" action="ppaction://hlinkshowjump?jump=firstslide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51000"/>
                  <a:satMod val="13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Wiki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" action="ppaction://hlinkshowjump?jump=firstslide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Ivaník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" action="ppaction://hlinkshowjump?jump=firstslide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Panzal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1000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Všichni stejně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Kdo měl (má) v oddíle nejvíc sourozenců?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51000"/>
                  <a:satMod val="13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Wiki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Ivaník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Panzal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1000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Všichni stejně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Kdo měl (má) v oddíle nejvíc sourozenců?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51000"/>
                  <a:satMod val="13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Wiki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Ivaník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Panzal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2000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8 let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Jak dlouho byl Martin vedoucím oddílu?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9 let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7 let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6 let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2000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/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8 let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Jak dlouho byl Martin vedoucím oddílu?</a:t>
            </a:r>
            <a:endParaRPr lang="cs-CZ" dirty="0"/>
          </a:p>
        </p:txBody>
      </p:sp>
      <p:sp>
        <p:nvSpPr>
          <p:cNvPr id="9" name="Obdélník 8"/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9 let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/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7 let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2"/>
          </a:lnRef>
          <a:fillRef idx="1003">
            <a:schemeClr val="dk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6 let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2000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2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8 let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Jak dlouho byl Martin vedoucím oddílu?</a:t>
            </a:r>
            <a:endParaRPr lang="cs-CZ" dirty="0"/>
          </a:p>
        </p:txBody>
      </p:sp>
      <p:sp>
        <p:nvSpPr>
          <p:cNvPr id="9" name="Obdélník 8">
            <a:hlinkClick r:id="rId2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9 let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2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7 let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2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6 let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2000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/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8 let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Jak dlouho byl Martin vedoucím oddílu?</a:t>
            </a:r>
            <a:endParaRPr lang="cs-CZ" dirty="0"/>
          </a:p>
        </p:txBody>
      </p:sp>
      <p:sp>
        <p:nvSpPr>
          <p:cNvPr id="9" name="Obdélník 8"/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9 let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/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7 let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2"/>
          </a:lnRef>
          <a:fillRef idx="1003">
            <a:schemeClr val="dk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6 let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2000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/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8 let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Jak dlouho byl Martin vedoucím oddílu?</a:t>
            </a:r>
            <a:endParaRPr lang="cs-CZ" dirty="0"/>
          </a:p>
        </p:txBody>
      </p:sp>
      <p:sp>
        <p:nvSpPr>
          <p:cNvPr id="9" name="Obdélník 8"/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9 let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/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7 let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2"/>
          </a:lnRef>
          <a:fillRef idx="1003">
            <a:schemeClr val="dk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6 let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3000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pic>
        <p:nvPicPr>
          <p:cNvPr id="2050" name="Picture 2" descr="C:\Users\jakub_000\Documents\Oddíl Vodáci\2015_2016\Riskuj\Silver_Ingot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1275606"/>
            <a:ext cx="4791075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4000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Řecko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V jaké zemi oddíl nikdy nebyl?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Srbsko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Turecko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Slovinsko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4000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V jaké zemi oddíl nikdy nebyl?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5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Řecko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6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Srbsko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7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Turecko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8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Slovinsko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4000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V jaké zemi oddíl nikdy nebyl?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" action="ppaction://hlinkshowjump?jump=firstslide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Řecko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" action="ppaction://hlinkshowjump?jump=firstslide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Srbsko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" action="ppaction://hlinkshowjump?jump=firstslide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Turecko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" action="ppaction://hlinkshowjump?jump=firstslide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Slovinsko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4000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V jaké zemi oddíl nikdy nebyl?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" action="ppaction://hlinkshowjump?jump=firstslide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Řecko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" action="ppaction://hlinkshowjump?jump=firstslide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Srbsko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" action="ppaction://hlinkshowjump?jump=firstslide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Turecko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" action="ppaction://hlinkshowjump?jump=firstslide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Slovinsko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4000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V jaké zemi oddíl nikdy nebyl?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" action="ppaction://hlinkshowjump?jump=firstslide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Řecko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" action="ppaction://hlinkshowjump?jump=firstslide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Srbsko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" action="ppaction://hlinkshowjump?jump=firstslide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Turecko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" action="ppaction://hlinkshowjump?jump=firstslide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Slovinsko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5000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Soutok Hronu a Dunaje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Která lokalita není slibovým místem?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Keprník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Vysoký kámen v České Kanadě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Krávovna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5000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" action="ppaction://hlinkshowjump?jump=firstslide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Soutok Hronu a Dunaje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Která lokalita není slibovým místem?</a:t>
            </a:r>
            <a:endParaRPr lang="cs-CZ" dirty="0"/>
          </a:p>
        </p:txBody>
      </p:sp>
      <p:sp>
        <p:nvSpPr>
          <p:cNvPr id="9" name="Obdélník 8">
            <a:hlinkClick r:id="" action="ppaction://hlinkshowjump?jump=firstslide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Keprník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" action="ppaction://hlinkshowjump?jump=firstslide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Vysoký kámen v České Kanadě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" action="ppaction://hlinkshowjump?jump=firstslide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Krávovna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5000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" action="ppaction://hlinkshowjump?jump=firstslide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Soutok Hronu a Dunaje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Která lokalita není slibovým místem?</a:t>
            </a:r>
            <a:endParaRPr lang="cs-CZ" dirty="0"/>
          </a:p>
        </p:txBody>
      </p:sp>
      <p:sp>
        <p:nvSpPr>
          <p:cNvPr id="9" name="Obdélník 8">
            <a:hlinkClick r:id="" action="ppaction://hlinkshowjump?jump=firstslide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Keprník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" action="ppaction://hlinkshowjump?jump=firstslide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Vysoký kámen v České Kanadě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" action="ppaction://hlinkshowjump?jump=firstslide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Krávovna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5000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" action="ppaction://hlinkshowjump?jump=firstslide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Soutok Hronu a Dunaje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Která lokalita není slibovým místem?</a:t>
            </a:r>
            <a:endParaRPr lang="cs-CZ" dirty="0"/>
          </a:p>
        </p:txBody>
      </p:sp>
      <p:sp>
        <p:nvSpPr>
          <p:cNvPr id="9" name="Obdélník 8">
            <a:hlinkClick r:id="" action="ppaction://hlinkshowjump?jump=firstslide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Keprník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" action="ppaction://hlinkshowjump?jump=firstslide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Vysoký kámen v České Kanadě</a:t>
            </a:r>
          </a:p>
        </p:txBody>
      </p:sp>
      <p:sp>
        <p:nvSpPr>
          <p:cNvPr id="11" name="Obdélník 10">
            <a:hlinkClick r:id="" action="ppaction://hlinkshowjump?jump=firstslide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Krávovna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5000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" action="ppaction://hlinkshowjump?jump=firstslide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Soutok Hronu a Dunaje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Která lokalita není slibovým místem?</a:t>
            </a:r>
            <a:endParaRPr lang="cs-CZ" dirty="0"/>
          </a:p>
        </p:txBody>
      </p:sp>
      <p:sp>
        <p:nvSpPr>
          <p:cNvPr id="9" name="Obdélník 8">
            <a:hlinkClick r:id="" action="ppaction://hlinkshowjump?jump=firstslide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Keprník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" action="ppaction://hlinkshowjump?jump=firstslide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2"/>
          </a:lnRef>
          <a:fillRef idx="1003">
            <a:schemeClr val="dk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Vysoký kámen v České Kanadě</a:t>
            </a:r>
          </a:p>
        </p:txBody>
      </p:sp>
      <p:sp>
        <p:nvSpPr>
          <p:cNvPr id="11" name="Obdélník 10">
            <a:hlinkClick r:id="" action="ppaction://hlinkshowjump?jump=firstslide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Krávovna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Hlášky 1000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Jáchym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 fontScale="77500" lnSpcReduction="20000"/>
          </a:bodyPr>
          <a:lstStyle/>
          <a:p>
            <a:pPr algn="ctr">
              <a:buNone/>
            </a:pPr>
            <a:r>
              <a:rPr lang="cs-CZ" dirty="0" smtClean="0"/>
              <a:t>Kdo řekl: </a:t>
            </a:r>
            <a:r>
              <a:rPr lang="cs-CZ" dirty="0"/>
              <a:t>„… Přeci jen jsem utajený agent </a:t>
            </a:r>
            <a:r>
              <a:rPr lang="cs-CZ" dirty="0" err="1"/>
              <a:t>Sherlock</a:t>
            </a:r>
            <a:r>
              <a:rPr lang="cs-CZ" dirty="0"/>
              <a:t> </a:t>
            </a:r>
            <a:r>
              <a:rPr lang="cs-CZ" dirty="0" err="1"/>
              <a:t>Homles</a:t>
            </a:r>
            <a:r>
              <a:rPr lang="cs-CZ" dirty="0"/>
              <a:t>…“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Mates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Nesquik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Kuba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Hlášky 1000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" action="ppaction://hlinkshowjump?jump=firstslide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Jáchym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 fontScale="77500" lnSpcReduction="20000"/>
          </a:bodyPr>
          <a:lstStyle/>
          <a:p>
            <a:pPr algn="ctr">
              <a:buNone/>
            </a:pPr>
            <a:r>
              <a:rPr lang="cs-CZ" dirty="0" smtClean="0"/>
              <a:t>Kdo řekl: </a:t>
            </a:r>
            <a:r>
              <a:rPr lang="cs-CZ" dirty="0"/>
              <a:t>„… Přeci jen jsem utajený agent </a:t>
            </a:r>
            <a:r>
              <a:rPr lang="cs-CZ" dirty="0" err="1"/>
              <a:t>Sherlock</a:t>
            </a:r>
            <a:r>
              <a:rPr lang="cs-CZ" dirty="0"/>
              <a:t> </a:t>
            </a:r>
            <a:r>
              <a:rPr lang="cs-CZ" dirty="0" err="1"/>
              <a:t>Homles</a:t>
            </a:r>
            <a:r>
              <a:rPr lang="cs-CZ" dirty="0"/>
              <a:t>…“</a:t>
            </a:r>
          </a:p>
        </p:txBody>
      </p:sp>
      <p:sp>
        <p:nvSpPr>
          <p:cNvPr id="9" name="Obdélník 8">
            <a:hlinkClick r:id="" action="ppaction://hlinkshowjump?jump=firstslide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Mates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" action="ppaction://hlinkshowjump?jump=firstslide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Nesquik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" action="ppaction://hlinkshowjump?jump=firstslide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Kuba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Hlášky 1000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" action="ppaction://hlinkshowjump?jump=firstslide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Jáchym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 fontScale="77500" lnSpcReduction="20000"/>
          </a:bodyPr>
          <a:lstStyle/>
          <a:p>
            <a:pPr algn="ctr">
              <a:buNone/>
            </a:pPr>
            <a:r>
              <a:rPr lang="cs-CZ" dirty="0" smtClean="0"/>
              <a:t>Kdo řekl: </a:t>
            </a:r>
            <a:r>
              <a:rPr lang="cs-CZ" dirty="0"/>
              <a:t>„… Přeci jen jsem utajený agent </a:t>
            </a:r>
            <a:r>
              <a:rPr lang="cs-CZ" dirty="0" err="1"/>
              <a:t>Sherlock</a:t>
            </a:r>
            <a:r>
              <a:rPr lang="cs-CZ" dirty="0"/>
              <a:t> </a:t>
            </a:r>
            <a:r>
              <a:rPr lang="cs-CZ" dirty="0" err="1"/>
              <a:t>Homles</a:t>
            </a:r>
            <a:r>
              <a:rPr lang="cs-CZ" dirty="0"/>
              <a:t>…“</a:t>
            </a:r>
          </a:p>
        </p:txBody>
      </p:sp>
      <p:sp>
        <p:nvSpPr>
          <p:cNvPr id="9" name="Obdélník 8">
            <a:hlinkClick r:id="" action="ppaction://hlinkshowjump?jump=firstslide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Mates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" action="ppaction://hlinkshowjump?jump=firstslide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Nesquik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" action="ppaction://hlinkshowjump?jump=firstslide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Kuba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Hlášky 1000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" action="ppaction://hlinkshowjump?jump=firstslide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Jáchym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 fontScale="77500" lnSpcReduction="20000"/>
          </a:bodyPr>
          <a:lstStyle/>
          <a:p>
            <a:pPr algn="ctr">
              <a:buNone/>
            </a:pPr>
            <a:r>
              <a:rPr lang="cs-CZ" dirty="0" smtClean="0"/>
              <a:t>Kdo řekl: </a:t>
            </a:r>
            <a:r>
              <a:rPr lang="cs-CZ" dirty="0"/>
              <a:t>„… Přeci jen jsem utajený agent </a:t>
            </a:r>
            <a:r>
              <a:rPr lang="cs-CZ" dirty="0" err="1"/>
              <a:t>Sherlock</a:t>
            </a:r>
            <a:r>
              <a:rPr lang="cs-CZ" dirty="0"/>
              <a:t> </a:t>
            </a:r>
            <a:r>
              <a:rPr lang="cs-CZ" dirty="0" err="1"/>
              <a:t>Homles</a:t>
            </a:r>
            <a:r>
              <a:rPr lang="cs-CZ" dirty="0"/>
              <a:t>…“</a:t>
            </a:r>
          </a:p>
        </p:txBody>
      </p:sp>
      <p:sp>
        <p:nvSpPr>
          <p:cNvPr id="9" name="Obdélník 8">
            <a:hlinkClick r:id="" action="ppaction://hlinkshowjump?jump=firstslide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Mates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" action="ppaction://hlinkshowjump?jump=firstslide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Nesquik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" action="ppaction://hlinkshowjump?jump=firstslide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Kuba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Hlášky 1000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" action="ppaction://hlinkshowjump?jump=firstslide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Jáchym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 fontScale="77500" lnSpcReduction="20000"/>
          </a:bodyPr>
          <a:lstStyle/>
          <a:p>
            <a:pPr algn="ctr">
              <a:buNone/>
            </a:pPr>
            <a:r>
              <a:rPr lang="cs-CZ" dirty="0" smtClean="0"/>
              <a:t>Kdo řekl: </a:t>
            </a:r>
            <a:r>
              <a:rPr lang="cs-CZ" dirty="0"/>
              <a:t>„… Přeci jen jsem utajený agent </a:t>
            </a:r>
            <a:r>
              <a:rPr lang="cs-CZ" dirty="0" err="1"/>
              <a:t>Sherlock</a:t>
            </a:r>
            <a:r>
              <a:rPr lang="cs-CZ" dirty="0"/>
              <a:t> </a:t>
            </a:r>
            <a:r>
              <a:rPr lang="cs-CZ" dirty="0" err="1"/>
              <a:t>Homles</a:t>
            </a:r>
            <a:r>
              <a:rPr lang="cs-CZ" dirty="0"/>
              <a:t>…“</a:t>
            </a:r>
          </a:p>
        </p:txBody>
      </p:sp>
      <p:sp>
        <p:nvSpPr>
          <p:cNvPr id="9" name="Obdélník 8">
            <a:hlinkClick r:id="" action="ppaction://hlinkshowjump?jump=firstslide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Mates</a:t>
            </a:r>
          </a:p>
        </p:txBody>
      </p:sp>
      <p:sp>
        <p:nvSpPr>
          <p:cNvPr id="10" name="Obdélník 9">
            <a:hlinkClick r:id="" action="ppaction://hlinkshowjump?jump=firstslide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Nesquik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" action="ppaction://hlinkshowjump?jump=firstslide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Kuba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Hlášky 2000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Běta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 fontScale="85000" lnSpcReduction="10000"/>
          </a:bodyPr>
          <a:lstStyle/>
          <a:p>
            <a:pPr algn="ctr">
              <a:buNone/>
            </a:pPr>
            <a:r>
              <a:rPr lang="cs-CZ" dirty="0" smtClean="0"/>
              <a:t>Kdo řekl: „Nebyla mi zima ani v tom největším vedru. “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Emma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Eliška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Mates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Hlášky 2000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Běta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 fontScale="85000" lnSpcReduction="10000"/>
          </a:bodyPr>
          <a:lstStyle/>
          <a:p>
            <a:pPr algn="ctr">
              <a:buNone/>
            </a:pPr>
            <a:r>
              <a:rPr lang="cs-CZ" dirty="0" smtClean="0"/>
              <a:t>Kdo řekl: „Nebyla mi zima ani v tom největším vedru. “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Emma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Eliška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Mates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Hlášky 2000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Běta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 fontScale="85000" lnSpcReduction="10000"/>
          </a:bodyPr>
          <a:lstStyle/>
          <a:p>
            <a:pPr algn="ctr">
              <a:buNone/>
            </a:pPr>
            <a:r>
              <a:rPr lang="cs-CZ" dirty="0" smtClean="0"/>
              <a:t>Kdo řekl: „Nebyla mi zima ani v tom největším vedru. “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Emma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Eliška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Mates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Hlášky 2000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Běta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 fontScale="85000" lnSpcReduction="10000"/>
          </a:bodyPr>
          <a:lstStyle/>
          <a:p>
            <a:pPr algn="ctr">
              <a:buNone/>
            </a:pPr>
            <a:r>
              <a:rPr lang="cs-CZ" dirty="0" smtClean="0"/>
              <a:t>Kdo řekl: „Nebyla mi zima ani v tom největším vedru. “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Emma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Eliška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Mates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Hlášky 2000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Běta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 fontScale="85000" lnSpcReduction="10000"/>
          </a:bodyPr>
          <a:lstStyle/>
          <a:p>
            <a:pPr algn="ctr">
              <a:buNone/>
            </a:pPr>
            <a:r>
              <a:rPr lang="cs-CZ" dirty="0" smtClean="0"/>
              <a:t>Kdo řekl: „Nebyla mi zima ani v tom největším vedru. “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Emma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Eliška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Mates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Hlášky 3000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Panzal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 fontScale="92500"/>
          </a:bodyPr>
          <a:lstStyle/>
          <a:p>
            <a:pPr algn="ctr">
              <a:buNone/>
            </a:pPr>
            <a:r>
              <a:rPr lang="cs-CZ" dirty="0" smtClean="0"/>
              <a:t>Kdo řekl: „Emma neumí chytit nic kromě chřipky. “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Ivaník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Nesquik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Mates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Hlášky 3000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Panzal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 fontScale="92500"/>
          </a:bodyPr>
          <a:lstStyle/>
          <a:p>
            <a:pPr algn="ctr">
              <a:buNone/>
            </a:pPr>
            <a:r>
              <a:rPr lang="cs-CZ" dirty="0" smtClean="0"/>
              <a:t>Kdo řekl: „Emma neumí chytit nic kromě chřipky. “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Ivaník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Nesquik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Mates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Hlášky 3000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Panzal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 fontScale="92500"/>
          </a:bodyPr>
          <a:lstStyle/>
          <a:p>
            <a:pPr algn="ctr">
              <a:buNone/>
            </a:pPr>
            <a:r>
              <a:rPr lang="cs-CZ" dirty="0" smtClean="0"/>
              <a:t>Kdo řekl: „Emma neumí chytit nic kromě chřipky. “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Ivaník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Nesquik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Mates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Hlášky 3000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Panzal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 fontScale="92500"/>
          </a:bodyPr>
          <a:lstStyle/>
          <a:p>
            <a:pPr algn="ctr">
              <a:buNone/>
            </a:pPr>
            <a:r>
              <a:rPr lang="cs-CZ" dirty="0" smtClean="0"/>
              <a:t>Kdo řekl: „Emma neumí chytit nic kromě chřipky. “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Ivaník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Nesquik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Mates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Hlášky 3000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Panzal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 fontScale="92500"/>
          </a:bodyPr>
          <a:lstStyle/>
          <a:p>
            <a:pPr algn="ctr">
              <a:buNone/>
            </a:pPr>
            <a:r>
              <a:rPr lang="cs-CZ" dirty="0" smtClean="0"/>
              <a:t>Kdo řekl: „Emma neumí chytit nic kromě chřipky. “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Ivaník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Nesquik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Mates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Hlášky 4000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Ivanka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Kdo řekl: „</a:t>
            </a:r>
            <a:r>
              <a:rPr lang="cs-CZ" dirty="0" err="1" smtClean="0"/>
              <a:t>Panzal</a:t>
            </a:r>
            <a:r>
              <a:rPr lang="cs-CZ" dirty="0" smtClean="0"/>
              <a:t> je jeden z divů přírody. “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Mates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Nesquik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Vojta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Hlášky 4000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Ivanka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Kdo řekl: „</a:t>
            </a:r>
            <a:r>
              <a:rPr lang="cs-CZ" dirty="0" err="1" smtClean="0"/>
              <a:t>Panzal</a:t>
            </a:r>
            <a:r>
              <a:rPr lang="cs-CZ" dirty="0" smtClean="0"/>
              <a:t> je jeden z divů přírody. “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Mates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Nesquik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Vojta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Hlášky 4000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Ivanka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Kdo řekl: „</a:t>
            </a:r>
            <a:r>
              <a:rPr lang="cs-CZ" dirty="0" err="1" smtClean="0"/>
              <a:t>Panzal</a:t>
            </a:r>
            <a:r>
              <a:rPr lang="cs-CZ" dirty="0" smtClean="0"/>
              <a:t> je jeden z divů přírody. “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Mates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Nesquik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Vojta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Hlášky 4000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Ivanka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Kdo řekl: „</a:t>
            </a:r>
            <a:r>
              <a:rPr lang="cs-CZ" dirty="0" err="1" smtClean="0"/>
              <a:t>Panzal</a:t>
            </a:r>
            <a:r>
              <a:rPr lang="cs-CZ" dirty="0" smtClean="0"/>
              <a:t> je jeden z divů přírody. “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Mates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Nesquik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Vojta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Hlášky 4000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Ivanka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Kdo řekl: „</a:t>
            </a:r>
            <a:r>
              <a:rPr lang="cs-CZ" dirty="0" err="1" smtClean="0"/>
              <a:t>Panzal</a:t>
            </a:r>
            <a:r>
              <a:rPr lang="cs-CZ" dirty="0" smtClean="0"/>
              <a:t> je jeden z divů přírody. “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Mates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Nesquik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Vojta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Hlášky 5000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Honza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 fontScale="92500"/>
          </a:bodyPr>
          <a:lstStyle/>
          <a:p>
            <a:pPr algn="ctr">
              <a:buNone/>
            </a:pPr>
            <a:r>
              <a:rPr lang="cs-CZ" dirty="0" smtClean="0"/>
              <a:t>Kdo řekl: „</a:t>
            </a:r>
            <a:r>
              <a:rPr lang="cs-CZ" dirty="0" err="1" smtClean="0"/>
              <a:t>Voldemort</a:t>
            </a:r>
            <a:r>
              <a:rPr lang="cs-CZ" dirty="0" smtClean="0"/>
              <a:t> Matuška. Já nevím kdo to je. “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Pepča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Vašek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Emma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Hlášky 5000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Honza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 fontScale="92500"/>
          </a:bodyPr>
          <a:lstStyle/>
          <a:p>
            <a:pPr algn="ctr">
              <a:buNone/>
            </a:pPr>
            <a:r>
              <a:rPr lang="cs-CZ" dirty="0" smtClean="0"/>
              <a:t>Kdo řekl: „</a:t>
            </a:r>
            <a:r>
              <a:rPr lang="cs-CZ" dirty="0" err="1" smtClean="0"/>
              <a:t>Voldemort</a:t>
            </a:r>
            <a:r>
              <a:rPr lang="cs-CZ" dirty="0" smtClean="0"/>
              <a:t> Matuška. Já nevím kdo to je. “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Pepča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Vašek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Emma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Hlášky 5000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Honza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 fontScale="92500"/>
          </a:bodyPr>
          <a:lstStyle/>
          <a:p>
            <a:pPr algn="ctr">
              <a:buNone/>
            </a:pPr>
            <a:r>
              <a:rPr lang="cs-CZ" dirty="0" smtClean="0"/>
              <a:t>Kdo řekl: „</a:t>
            </a:r>
            <a:r>
              <a:rPr lang="cs-CZ" dirty="0" err="1" smtClean="0"/>
              <a:t>Voldemort</a:t>
            </a:r>
            <a:r>
              <a:rPr lang="cs-CZ" dirty="0" smtClean="0"/>
              <a:t> Matuška. Já nevím kdo to je. “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Pepča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Vašek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Emma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Hlášky 5000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Honza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 fontScale="92500"/>
          </a:bodyPr>
          <a:lstStyle/>
          <a:p>
            <a:pPr algn="ctr">
              <a:buNone/>
            </a:pPr>
            <a:r>
              <a:rPr lang="cs-CZ" dirty="0" smtClean="0"/>
              <a:t>Kdo řekl: „</a:t>
            </a:r>
            <a:r>
              <a:rPr lang="cs-CZ" dirty="0" err="1" smtClean="0"/>
              <a:t>Voldemort</a:t>
            </a:r>
            <a:r>
              <a:rPr lang="cs-CZ" dirty="0" smtClean="0"/>
              <a:t> Matuška. Já nevím kdo to je. “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Pepča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Vašek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Emma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Hlášky 5000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Honza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 fontScale="92500"/>
          </a:bodyPr>
          <a:lstStyle/>
          <a:p>
            <a:pPr algn="ctr">
              <a:buNone/>
            </a:pPr>
            <a:r>
              <a:rPr lang="cs-CZ" dirty="0" smtClean="0"/>
              <a:t>Kdo řekl: „</a:t>
            </a:r>
            <a:r>
              <a:rPr lang="cs-CZ" dirty="0" err="1" smtClean="0"/>
              <a:t>Voldemort</a:t>
            </a:r>
            <a:r>
              <a:rPr lang="cs-CZ" dirty="0" smtClean="0"/>
              <a:t> Matuška. Já nevím kdo to je. “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Pepča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Vašek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Emma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Historky 1000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C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 fontScale="85000" lnSpcReduction="10000"/>
          </a:bodyPr>
          <a:lstStyle/>
          <a:p>
            <a:pPr algn="ctr">
              <a:buNone/>
            </a:pPr>
            <a:r>
              <a:rPr lang="cs-CZ" dirty="0" err="1" smtClean="0"/>
              <a:t>Panzal</a:t>
            </a:r>
            <a:r>
              <a:rPr lang="cs-CZ" dirty="0" smtClean="0"/>
              <a:t> řekl historku a pak 4 varianty jak mohla končit.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D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B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Historky 1000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C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D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B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Historky 1000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C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D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B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Historky 1000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C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D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B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Historky 1000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C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D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B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Historky 2000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C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 fontScale="85000" lnSpcReduction="10000"/>
          </a:bodyPr>
          <a:lstStyle/>
          <a:p>
            <a:pPr algn="ctr">
              <a:buNone/>
            </a:pPr>
            <a:r>
              <a:rPr lang="cs-CZ" dirty="0" err="1" smtClean="0"/>
              <a:t>Panzal</a:t>
            </a:r>
            <a:r>
              <a:rPr lang="cs-CZ" dirty="0" smtClean="0"/>
              <a:t> řekl historku a pak 4 varianty jak mohla končit.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D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B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Historky 2000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C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D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B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Historky 2000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C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D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B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Historky 2000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C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D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B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Historky 2000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C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D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B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Historky 3000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na </a:t>
            </a:r>
            <a:r>
              <a:rPr lang="cs-CZ" sz="2800" b="1" dirty="0" err="1" smtClean="0">
                <a:solidFill>
                  <a:schemeClr val="tx1"/>
                </a:solidFill>
              </a:rPr>
              <a:t>goalda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Na koho Jáchym křičel: „Já tě </a:t>
            </a:r>
            <a:r>
              <a:rPr lang="cs-CZ" dirty="0" err="1" smtClean="0"/>
              <a:t>vykastroluju</a:t>
            </a:r>
            <a:r>
              <a:rPr lang="cs-CZ" dirty="0" smtClean="0"/>
              <a:t>.“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na Vendu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na </a:t>
            </a:r>
            <a:r>
              <a:rPr lang="cs-CZ" sz="2800" b="1" dirty="0" err="1" smtClean="0">
                <a:solidFill>
                  <a:schemeClr val="tx1"/>
                </a:solidFill>
              </a:rPr>
              <a:t>trola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na skřeta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Historky 3000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na </a:t>
            </a:r>
            <a:r>
              <a:rPr lang="cs-CZ" sz="2800" b="1" dirty="0" err="1" smtClean="0">
                <a:solidFill>
                  <a:schemeClr val="tx1"/>
                </a:solidFill>
              </a:rPr>
              <a:t>goalda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Na koho Jáchym křičel: „Já tě </a:t>
            </a:r>
            <a:r>
              <a:rPr lang="cs-CZ" dirty="0" err="1" smtClean="0"/>
              <a:t>vykastroluju</a:t>
            </a:r>
            <a:r>
              <a:rPr lang="cs-CZ" dirty="0" smtClean="0"/>
              <a:t>.“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na Vendu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na </a:t>
            </a:r>
            <a:r>
              <a:rPr lang="cs-CZ" sz="2800" b="1" dirty="0" err="1" smtClean="0">
                <a:solidFill>
                  <a:schemeClr val="tx1"/>
                </a:solidFill>
              </a:rPr>
              <a:t>trola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na skřeta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Historky 3000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na </a:t>
            </a:r>
            <a:r>
              <a:rPr lang="cs-CZ" sz="2800" b="1" dirty="0" err="1" smtClean="0">
                <a:solidFill>
                  <a:schemeClr val="tx1"/>
                </a:solidFill>
              </a:rPr>
              <a:t>goalda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Na koho Jáchym křičel: „Já tě </a:t>
            </a:r>
            <a:r>
              <a:rPr lang="cs-CZ" dirty="0" err="1" smtClean="0"/>
              <a:t>vykastroluju</a:t>
            </a:r>
            <a:r>
              <a:rPr lang="cs-CZ" dirty="0" smtClean="0"/>
              <a:t>.“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na Vendu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na </a:t>
            </a:r>
            <a:r>
              <a:rPr lang="cs-CZ" sz="2800" b="1" dirty="0" err="1" smtClean="0">
                <a:solidFill>
                  <a:schemeClr val="tx1"/>
                </a:solidFill>
              </a:rPr>
              <a:t>trola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na skřeta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Historky 3000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na </a:t>
            </a:r>
            <a:r>
              <a:rPr lang="cs-CZ" sz="2800" b="1" dirty="0" err="1" smtClean="0">
                <a:solidFill>
                  <a:schemeClr val="tx1"/>
                </a:solidFill>
              </a:rPr>
              <a:t>goalda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Na koho Jáchym křičel: „Já tě </a:t>
            </a:r>
            <a:r>
              <a:rPr lang="cs-CZ" dirty="0" err="1" smtClean="0"/>
              <a:t>vykastroluju</a:t>
            </a:r>
            <a:r>
              <a:rPr lang="cs-CZ" dirty="0" smtClean="0"/>
              <a:t>.“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na Vendu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na </a:t>
            </a:r>
            <a:r>
              <a:rPr lang="cs-CZ" sz="2800" b="1" dirty="0" err="1" smtClean="0">
                <a:solidFill>
                  <a:schemeClr val="tx1"/>
                </a:solidFill>
              </a:rPr>
              <a:t>trola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na skřeta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Historky 3000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na </a:t>
            </a:r>
            <a:r>
              <a:rPr lang="cs-CZ" sz="2800" b="1" dirty="0" err="1" smtClean="0">
                <a:solidFill>
                  <a:schemeClr val="tx1"/>
                </a:solidFill>
              </a:rPr>
              <a:t>goalda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Na koho Jáchym křičel: „Já tě </a:t>
            </a:r>
            <a:r>
              <a:rPr lang="cs-CZ" dirty="0" err="1" smtClean="0"/>
              <a:t>vykastroluju</a:t>
            </a:r>
            <a:r>
              <a:rPr lang="cs-CZ" dirty="0" smtClean="0"/>
              <a:t>.“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na Vendu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na </a:t>
            </a:r>
            <a:r>
              <a:rPr lang="cs-CZ" sz="2800" b="1" dirty="0" err="1" smtClean="0">
                <a:solidFill>
                  <a:schemeClr val="tx1"/>
                </a:solidFill>
              </a:rPr>
              <a:t>trola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na skřeta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Historky 4000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Ivaník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Kdo zakřičel zpoza křoví: „Jsem na záchodě!“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Verča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Bambula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Venda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Historky 4000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Ivaník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Kdo zakřičel zpoza křoví: „Jsem na záchodě!“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Verča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Bambula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Venda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Historky 4000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Ivaník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Kdo zakřičel zpoza křoví: „Jsem na záchodě!“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Verča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Bambula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Venda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Historky 4000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Ivaník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Kdo zakřičel zpoza křoví: „Jsem na záchodě!“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Verča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Bambula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Venda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Historky 4000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Ivaník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Kdo zakřičel zpoza křoví: „Jsem na záchodě!“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Verča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Bambula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Venda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Historky 5000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C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 fontScale="92500"/>
          </a:bodyPr>
          <a:lstStyle/>
          <a:p>
            <a:pPr algn="ctr">
              <a:buNone/>
            </a:pPr>
            <a:r>
              <a:rPr lang="cs-CZ" dirty="0" err="1" smtClean="0"/>
              <a:t>Wiki</a:t>
            </a:r>
            <a:r>
              <a:rPr lang="cs-CZ" dirty="0" smtClean="0"/>
              <a:t> řekl historku a pak 4 varianty jak mohla končit.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D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B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Historky 5000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C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D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B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Historky 5000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C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D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B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Historky 5000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C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D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B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Historky 5000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C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D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B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1000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pic>
        <p:nvPicPr>
          <p:cNvPr id="12" name="Zástupný symbol pro obsah 11" descr="Ingotcorundum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979712" y="1131590"/>
            <a:ext cx="5220804" cy="348053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2000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843558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Otevře </a:t>
            </a:r>
            <a:r>
              <a:rPr lang="cs-CZ" dirty="0" err="1" smtClean="0"/>
              <a:t>Panzal</a:t>
            </a:r>
            <a:r>
              <a:rPr lang="cs-CZ" dirty="0" smtClean="0"/>
              <a:t> dětský šampus? (</a:t>
            </a:r>
            <a:r>
              <a:rPr lang="cs-CZ" dirty="0" err="1" smtClean="0"/>
              <a:t>kliknětě</a:t>
            </a:r>
            <a:r>
              <a:rPr lang="cs-CZ" dirty="0" smtClean="0"/>
              <a:t>)</a:t>
            </a:r>
            <a:endParaRPr lang="cs-CZ" dirty="0"/>
          </a:p>
        </p:txBody>
      </p:sp>
      <p:pic>
        <p:nvPicPr>
          <p:cNvPr id="1027" name="Picture 3" descr="C:\Users\jakub_000\Pictures\2013\Silvestr 2013\IMG_Silvestr 2013 (20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1491630"/>
            <a:ext cx="4632508" cy="34742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2000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843558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Otevře </a:t>
            </a:r>
            <a:r>
              <a:rPr lang="cs-CZ" dirty="0" err="1" smtClean="0"/>
              <a:t>Panzal</a:t>
            </a:r>
            <a:r>
              <a:rPr lang="cs-CZ" dirty="0" smtClean="0"/>
              <a:t> dětský šampus? (</a:t>
            </a:r>
            <a:r>
              <a:rPr lang="cs-CZ" dirty="0" err="1" smtClean="0"/>
              <a:t>kliknětě</a:t>
            </a:r>
            <a:r>
              <a:rPr lang="cs-CZ" dirty="0" smtClean="0"/>
              <a:t>)</a:t>
            </a:r>
          </a:p>
        </p:txBody>
      </p:sp>
      <p:pic>
        <p:nvPicPr>
          <p:cNvPr id="2050" name="Picture 2" descr="C:\Users\jakub_000\Pictures\2013\Silvestr 2013\IMG_Silvestr 2013 (204).JPG"/>
          <p:cNvPicPr>
            <a:picLocks noChangeAspect="1" noChangeArrowheads="1"/>
          </p:cNvPicPr>
          <p:nvPr/>
        </p:nvPicPr>
        <p:blipFill>
          <a:blip r:embed="rId4" cstate="print"/>
          <a:srcRect t="15955"/>
          <a:stretch>
            <a:fillRect/>
          </a:stretch>
        </p:blipFill>
        <p:spPr bwMode="auto">
          <a:xfrm>
            <a:off x="2961706" y="1440160"/>
            <a:ext cx="3194470" cy="35798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2000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843558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Otevře </a:t>
            </a:r>
            <a:r>
              <a:rPr lang="cs-CZ" dirty="0" err="1" smtClean="0"/>
              <a:t>Panzal</a:t>
            </a:r>
            <a:r>
              <a:rPr lang="cs-CZ" dirty="0" smtClean="0"/>
              <a:t> dětský šampus? (</a:t>
            </a:r>
            <a:r>
              <a:rPr lang="cs-CZ" dirty="0" err="1" smtClean="0"/>
              <a:t>kliknětě</a:t>
            </a:r>
            <a:r>
              <a:rPr lang="cs-CZ" dirty="0" smtClean="0"/>
              <a:t>)</a:t>
            </a:r>
          </a:p>
        </p:txBody>
      </p:sp>
      <p:pic>
        <p:nvPicPr>
          <p:cNvPr id="3074" name="Picture 2" descr="C:\Users\jakub_000\Pictures\2013\Silvestr 2013\IMG_Silvestr 2013 (205).JPG"/>
          <p:cNvPicPr>
            <a:picLocks noChangeAspect="1" noChangeArrowheads="1"/>
          </p:cNvPicPr>
          <p:nvPr/>
        </p:nvPicPr>
        <p:blipFill>
          <a:blip r:embed="rId4" cstate="print"/>
          <a:srcRect t="14286" b="3175"/>
          <a:stretch>
            <a:fillRect/>
          </a:stretch>
        </p:blipFill>
        <p:spPr bwMode="auto">
          <a:xfrm>
            <a:off x="2915816" y="1446539"/>
            <a:ext cx="3312368" cy="36454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jakub_000\Pictures\2013\Silvestr 2013\IMG_Silvestr 2013 (206).JPG"/>
          <p:cNvPicPr>
            <a:picLocks noChangeAspect="1" noChangeArrowheads="1"/>
          </p:cNvPicPr>
          <p:nvPr/>
        </p:nvPicPr>
        <p:blipFill>
          <a:blip r:embed="rId2" cstate="print"/>
          <a:srcRect t="11905"/>
          <a:stretch>
            <a:fillRect/>
          </a:stretch>
        </p:blipFill>
        <p:spPr bwMode="auto">
          <a:xfrm>
            <a:off x="3275856" y="1419621"/>
            <a:ext cx="2592288" cy="3045021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2000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5" action="ppaction://hlinksldjump"/>
          </p:cNvPr>
          <p:cNvSpPr/>
          <p:nvPr/>
        </p:nvSpPr>
        <p:spPr>
          <a:xfrm>
            <a:off x="971600" y="437195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Ano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843558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Otevře </a:t>
            </a:r>
            <a:r>
              <a:rPr lang="cs-CZ" dirty="0" err="1" smtClean="0"/>
              <a:t>Panzal</a:t>
            </a:r>
            <a:r>
              <a:rPr lang="cs-CZ" dirty="0" smtClean="0"/>
              <a:t> dětský šampus?</a:t>
            </a:r>
            <a:endParaRPr lang="cs-CZ" dirty="0"/>
          </a:p>
        </p:txBody>
      </p:sp>
      <p:sp>
        <p:nvSpPr>
          <p:cNvPr id="9" name="Obdélník 8">
            <a:hlinkClick r:id="rId6" action="ppaction://hlinksldjump"/>
          </p:cNvPr>
          <p:cNvSpPr/>
          <p:nvPr/>
        </p:nvSpPr>
        <p:spPr>
          <a:xfrm>
            <a:off x="4644008" y="437195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Ne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jakub_000\Pictures\2013\Silvestr 2013\IMG_Silvestr 2013 (206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419621"/>
            <a:ext cx="2592288" cy="3045021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2000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5" action="ppaction://hlinksldjump"/>
          </p:cNvPr>
          <p:cNvSpPr/>
          <p:nvPr/>
        </p:nvSpPr>
        <p:spPr>
          <a:xfrm>
            <a:off x="971600" y="4371950"/>
            <a:ext cx="3384376" cy="576064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Ano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843558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Otevře </a:t>
            </a:r>
            <a:r>
              <a:rPr lang="cs-CZ" dirty="0" err="1" smtClean="0"/>
              <a:t>Panzal</a:t>
            </a:r>
            <a:r>
              <a:rPr lang="cs-CZ" dirty="0" smtClean="0"/>
              <a:t> dětský šampus?</a:t>
            </a:r>
            <a:endParaRPr lang="cs-CZ" dirty="0"/>
          </a:p>
        </p:txBody>
      </p:sp>
      <p:sp>
        <p:nvSpPr>
          <p:cNvPr id="9" name="Obdélník 8">
            <a:hlinkClick r:id="rId6" action="ppaction://hlinksldjump"/>
          </p:cNvPr>
          <p:cNvSpPr/>
          <p:nvPr/>
        </p:nvSpPr>
        <p:spPr>
          <a:xfrm>
            <a:off x="4644008" y="437195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Ne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jakub_000\Pictures\2013\Silvestr 2013\IMG_Silvestr 2013 (206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419621"/>
            <a:ext cx="2592288" cy="3045021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2000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5" action="ppaction://hlinksldjump"/>
          </p:cNvPr>
          <p:cNvSpPr/>
          <p:nvPr/>
        </p:nvSpPr>
        <p:spPr>
          <a:xfrm>
            <a:off x="971600" y="4371950"/>
            <a:ext cx="3384376" cy="576064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Ano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843558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Otevře </a:t>
            </a:r>
            <a:r>
              <a:rPr lang="cs-CZ" dirty="0" err="1" smtClean="0"/>
              <a:t>Panzal</a:t>
            </a:r>
            <a:r>
              <a:rPr lang="cs-CZ" dirty="0" smtClean="0"/>
              <a:t> dětský šampus?</a:t>
            </a:r>
            <a:endParaRPr lang="cs-CZ" dirty="0"/>
          </a:p>
        </p:txBody>
      </p:sp>
      <p:sp>
        <p:nvSpPr>
          <p:cNvPr id="9" name="Obdélník 8">
            <a:hlinkClick r:id="rId6" action="ppaction://hlinksldjump"/>
          </p:cNvPr>
          <p:cNvSpPr/>
          <p:nvPr/>
        </p:nvSpPr>
        <p:spPr>
          <a:xfrm>
            <a:off x="4644008" y="4371950"/>
            <a:ext cx="3384376" cy="576064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Ne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3000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C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4"/>
            <a:ext cx="8352928" cy="723527"/>
          </a:xfrm>
        </p:spPr>
        <p:txBody>
          <a:bodyPr anchor="ctr">
            <a:normAutofit fontScale="92500"/>
          </a:bodyPr>
          <a:lstStyle/>
          <a:p>
            <a:pPr algn="ctr">
              <a:buNone/>
            </a:pPr>
            <a:r>
              <a:rPr lang="cs-CZ" dirty="0" smtClean="0"/>
              <a:t>Který z těchto ohňů jsme měli na posledním táboře?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D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B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A</a:t>
            </a:r>
            <a:endParaRPr lang="cs-CZ" sz="2800" b="1" dirty="0">
              <a:solidFill>
                <a:schemeClr val="tx1"/>
              </a:solidFill>
            </a:endParaRPr>
          </a:p>
        </p:txBody>
      </p:sp>
      <p:pic>
        <p:nvPicPr>
          <p:cNvPr id="3074" name="Picture 2" descr="C:\Users\jakub_000\Pictures\2015\7) Červenec 26. 6. - 12. 7.  Vodák_Tábor\DSC0087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19672" y="1707654"/>
            <a:ext cx="2016224" cy="1512231"/>
          </a:xfrm>
          <a:prstGeom prst="rect">
            <a:avLst/>
          </a:prstGeom>
          <a:noFill/>
        </p:spPr>
      </p:pic>
      <p:pic>
        <p:nvPicPr>
          <p:cNvPr id="3075" name="Picture 3" descr="C:\Users\jakub_000\Pictures\2014\7) Červenec 28. 6. - 12. 7.  - Vodák Tábor Pilica\4 (62)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64088" y="1707654"/>
            <a:ext cx="2016224" cy="1512168"/>
          </a:xfrm>
          <a:prstGeom prst="rect">
            <a:avLst/>
          </a:prstGeom>
          <a:noFill/>
        </p:spPr>
      </p:pic>
      <p:pic>
        <p:nvPicPr>
          <p:cNvPr id="3076" name="Picture 4" descr="C:\Users\jakub_000\Pictures\2013\Vodák_Tábor_Mže Berounka_2013\IMG_000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19672" y="3435846"/>
            <a:ext cx="2016224" cy="1512168"/>
          </a:xfrm>
          <a:prstGeom prst="rect">
            <a:avLst/>
          </a:prstGeom>
          <a:noFill/>
        </p:spPr>
      </p:pic>
      <p:pic>
        <p:nvPicPr>
          <p:cNvPr id="3077" name="Picture 5" descr="C:\Users\jakub_000\Pictures\2013\Vodák_Tábor_Mže Berounka_2013\IMG_0026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92080" y="3435846"/>
            <a:ext cx="2160240" cy="1515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3000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C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4"/>
            <a:ext cx="8352928" cy="723527"/>
          </a:xfrm>
        </p:spPr>
        <p:txBody>
          <a:bodyPr anchor="ctr">
            <a:normAutofit fontScale="92500"/>
          </a:bodyPr>
          <a:lstStyle/>
          <a:p>
            <a:pPr algn="ctr">
              <a:buNone/>
            </a:pPr>
            <a:r>
              <a:rPr lang="cs-CZ" dirty="0" smtClean="0"/>
              <a:t>Který z těchto ohňů jsme měli na posledním táboře?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D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B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A</a:t>
            </a:r>
          </a:p>
        </p:txBody>
      </p:sp>
      <p:pic>
        <p:nvPicPr>
          <p:cNvPr id="3074" name="Picture 2" descr="C:\Users\jakub_000\Pictures\2015\7) Červenec 26. 6. - 12. 7.  Vodák_Tábor\DSC0087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19672" y="1707654"/>
            <a:ext cx="2016224" cy="1512231"/>
          </a:xfrm>
          <a:prstGeom prst="rect">
            <a:avLst/>
          </a:prstGeom>
          <a:noFill/>
        </p:spPr>
      </p:pic>
      <p:pic>
        <p:nvPicPr>
          <p:cNvPr id="3075" name="Picture 3" descr="C:\Users\jakub_000\Pictures\2014\7) Červenec 28. 6. - 12. 7.  - Vodák Tábor Pilica\4 (62)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64088" y="1707654"/>
            <a:ext cx="2016224" cy="1512168"/>
          </a:xfrm>
          <a:prstGeom prst="rect">
            <a:avLst/>
          </a:prstGeom>
          <a:noFill/>
        </p:spPr>
      </p:pic>
      <p:pic>
        <p:nvPicPr>
          <p:cNvPr id="3076" name="Picture 4" descr="C:\Users\jakub_000\Pictures\2013\Vodák_Tábor_Mže Berounka_2013\IMG_000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19672" y="3435846"/>
            <a:ext cx="2016224" cy="1512168"/>
          </a:xfrm>
          <a:prstGeom prst="rect">
            <a:avLst/>
          </a:prstGeom>
          <a:noFill/>
        </p:spPr>
      </p:pic>
      <p:pic>
        <p:nvPicPr>
          <p:cNvPr id="3077" name="Picture 5" descr="C:\Users\jakub_000\Pictures\2013\Vodák_Tábor_Mže Berounka_2013\IMG_0026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92080" y="3435846"/>
            <a:ext cx="2160240" cy="1515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3000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C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4"/>
            <a:ext cx="8352928" cy="723527"/>
          </a:xfrm>
        </p:spPr>
        <p:txBody>
          <a:bodyPr anchor="ctr">
            <a:normAutofit fontScale="92500"/>
          </a:bodyPr>
          <a:lstStyle/>
          <a:p>
            <a:pPr algn="ctr">
              <a:buNone/>
            </a:pPr>
            <a:r>
              <a:rPr lang="cs-CZ" dirty="0" smtClean="0"/>
              <a:t>Který z těchto ohňů jsme měli na posledním táboře?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D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A</a:t>
            </a:r>
          </a:p>
        </p:txBody>
      </p:sp>
      <p:pic>
        <p:nvPicPr>
          <p:cNvPr id="3074" name="Picture 2" descr="C:\Users\jakub_000\Pictures\2015\7) Červenec 26. 6. - 12. 7.  Vodák_Tábor\DSC0087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19672" y="1707654"/>
            <a:ext cx="2016224" cy="1512231"/>
          </a:xfrm>
          <a:prstGeom prst="rect">
            <a:avLst/>
          </a:prstGeom>
          <a:noFill/>
        </p:spPr>
      </p:pic>
      <p:pic>
        <p:nvPicPr>
          <p:cNvPr id="3075" name="Picture 3" descr="C:\Users\jakub_000\Pictures\2014\7) Červenec 28. 6. - 12. 7.  - Vodák Tábor Pilica\4 (62)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64088" y="1707654"/>
            <a:ext cx="2016224" cy="1512168"/>
          </a:xfrm>
          <a:prstGeom prst="rect">
            <a:avLst/>
          </a:prstGeom>
          <a:noFill/>
        </p:spPr>
      </p:pic>
      <p:pic>
        <p:nvPicPr>
          <p:cNvPr id="3076" name="Picture 4" descr="C:\Users\jakub_000\Pictures\2013\Vodák_Tábor_Mže Berounka_2013\IMG_000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19672" y="3435846"/>
            <a:ext cx="2016224" cy="1512168"/>
          </a:xfrm>
          <a:prstGeom prst="rect">
            <a:avLst/>
          </a:prstGeom>
          <a:noFill/>
        </p:spPr>
      </p:pic>
      <p:pic>
        <p:nvPicPr>
          <p:cNvPr id="3077" name="Picture 5" descr="C:\Users\jakub_000\Pictures\2013\Vodák_Tábor_Mže Berounka_2013\IMG_0026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92080" y="3435846"/>
            <a:ext cx="2160240" cy="1515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3000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4"/>
            <a:ext cx="8352928" cy="723527"/>
          </a:xfrm>
        </p:spPr>
        <p:txBody>
          <a:bodyPr anchor="ctr">
            <a:normAutofit fontScale="92500"/>
          </a:bodyPr>
          <a:lstStyle/>
          <a:p>
            <a:pPr algn="ctr">
              <a:buNone/>
            </a:pPr>
            <a:r>
              <a:rPr lang="cs-CZ" dirty="0" smtClean="0"/>
              <a:t>Který z těchto ohňů jsme měli na posledním táboře?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D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B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A</a:t>
            </a:r>
          </a:p>
        </p:txBody>
      </p:sp>
      <p:pic>
        <p:nvPicPr>
          <p:cNvPr id="3074" name="Picture 2" descr="C:\Users\jakub_000\Pictures\2015\7) Červenec 26. 6. - 12. 7.  Vodák_Tábor\DSC0087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19672" y="1707654"/>
            <a:ext cx="2016224" cy="1512231"/>
          </a:xfrm>
          <a:prstGeom prst="rect">
            <a:avLst/>
          </a:prstGeom>
          <a:noFill/>
        </p:spPr>
      </p:pic>
      <p:pic>
        <p:nvPicPr>
          <p:cNvPr id="3075" name="Picture 3" descr="C:\Users\jakub_000\Pictures\2014\7) Červenec 28. 6. - 12. 7.  - Vodák Tábor Pilica\4 (62)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64088" y="1707654"/>
            <a:ext cx="2016224" cy="1512168"/>
          </a:xfrm>
          <a:prstGeom prst="rect">
            <a:avLst/>
          </a:prstGeom>
          <a:noFill/>
        </p:spPr>
      </p:pic>
      <p:pic>
        <p:nvPicPr>
          <p:cNvPr id="3076" name="Picture 4" descr="C:\Users\jakub_000\Pictures\2013\Vodák_Tábor_Mže Berounka_2013\IMG_000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19672" y="3435846"/>
            <a:ext cx="2016224" cy="1512168"/>
          </a:xfrm>
          <a:prstGeom prst="rect">
            <a:avLst/>
          </a:prstGeom>
          <a:noFill/>
        </p:spPr>
      </p:pic>
      <p:pic>
        <p:nvPicPr>
          <p:cNvPr id="3077" name="Picture 5" descr="C:\Users\jakub_000\Pictures\2013\Vodák_Tábor_Mže Berounka_2013\IMG_0026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92080" y="3435846"/>
            <a:ext cx="2160240" cy="1515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3000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C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4"/>
            <a:ext cx="8352928" cy="723527"/>
          </a:xfrm>
        </p:spPr>
        <p:txBody>
          <a:bodyPr anchor="ctr">
            <a:normAutofit fontScale="92500"/>
          </a:bodyPr>
          <a:lstStyle/>
          <a:p>
            <a:pPr algn="ctr">
              <a:buNone/>
            </a:pPr>
            <a:r>
              <a:rPr lang="cs-CZ" dirty="0" smtClean="0"/>
              <a:t>Který z těchto ohňů jsme měli na posledním táboře?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B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A</a:t>
            </a:r>
          </a:p>
        </p:txBody>
      </p:sp>
      <p:pic>
        <p:nvPicPr>
          <p:cNvPr id="3074" name="Picture 2" descr="C:\Users\jakub_000\Pictures\2015\7) Červenec 26. 6. - 12. 7.  Vodák_Tábor\DSC0087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19672" y="1707654"/>
            <a:ext cx="2016224" cy="1512231"/>
          </a:xfrm>
          <a:prstGeom prst="rect">
            <a:avLst/>
          </a:prstGeom>
          <a:noFill/>
        </p:spPr>
      </p:pic>
      <p:pic>
        <p:nvPicPr>
          <p:cNvPr id="3075" name="Picture 3" descr="C:\Users\jakub_000\Pictures\2014\7) Červenec 28. 6. - 12. 7.  - Vodák Tábor Pilica\4 (62)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64088" y="1707654"/>
            <a:ext cx="2016224" cy="1512168"/>
          </a:xfrm>
          <a:prstGeom prst="rect">
            <a:avLst/>
          </a:prstGeom>
          <a:noFill/>
        </p:spPr>
      </p:pic>
      <p:pic>
        <p:nvPicPr>
          <p:cNvPr id="3076" name="Picture 4" descr="C:\Users\jakub_000\Pictures\2013\Vodák_Tábor_Mže Berounka_2013\IMG_000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19672" y="3435846"/>
            <a:ext cx="2016224" cy="1512168"/>
          </a:xfrm>
          <a:prstGeom prst="rect">
            <a:avLst/>
          </a:prstGeom>
          <a:noFill/>
        </p:spPr>
      </p:pic>
      <p:pic>
        <p:nvPicPr>
          <p:cNvPr id="3077" name="Picture 5" descr="C:\Users\jakub_000\Pictures\2013\Vodák_Tábor_Mže Berounka_2013\IMG_0026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92080" y="3435846"/>
            <a:ext cx="2160240" cy="1515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jakub_000\Pictures\2014\5) Květen 23. - 25. 5. - Vodák Otava II\IMG_18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7720" y="1440197"/>
            <a:ext cx="4992552" cy="2139666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4000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5" action="ppaction://hlinksldjump"/>
          </p:cNvPr>
          <p:cNvSpPr/>
          <p:nvPr/>
        </p:nvSpPr>
        <p:spPr>
          <a:xfrm>
            <a:off x="971600" y="437195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Mates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843558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Kdo ukuchtil tento </a:t>
            </a:r>
            <a:r>
              <a:rPr lang="cs-CZ" dirty="0" err="1" smtClean="0"/>
              <a:t>knödle</a:t>
            </a:r>
            <a:r>
              <a:rPr lang="cs-CZ" dirty="0" smtClean="0"/>
              <a:t>?</a:t>
            </a:r>
            <a:endParaRPr lang="cs-CZ" dirty="0"/>
          </a:p>
        </p:txBody>
      </p:sp>
      <p:sp>
        <p:nvSpPr>
          <p:cNvPr id="9" name="Obdélník 8">
            <a:hlinkClick r:id="rId6" action="ppaction://hlinksldjump"/>
          </p:cNvPr>
          <p:cNvSpPr/>
          <p:nvPr/>
        </p:nvSpPr>
        <p:spPr>
          <a:xfrm>
            <a:off x="4644008" y="437195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Pepča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7" action="ppaction://hlinksldjump"/>
          </p:cNvPr>
          <p:cNvSpPr/>
          <p:nvPr/>
        </p:nvSpPr>
        <p:spPr>
          <a:xfrm>
            <a:off x="4644008" y="365187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Kuba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8" action="ppaction://hlinksldjump"/>
          </p:cNvPr>
          <p:cNvSpPr/>
          <p:nvPr/>
        </p:nvSpPr>
        <p:spPr>
          <a:xfrm>
            <a:off x="971600" y="365187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Jáchym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4000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Mates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4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Kdo kuchtil ten </a:t>
            </a:r>
            <a:r>
              <a:rPr lang="cs-CZ" dirty="0" err="1" smtClean="0"/>
              <a:t>knödle</a:t>
            </a:r>
            <a:r>
              <a:rPr lang="cs-CZ" dirty="0" smtClean="0"/>
              <a:t>?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Pepča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Kuba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Jáchym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4000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Mates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4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Kdo kuchtil ten </a:t>
            </a:r>
            <a:r>
              <a:rPr lang="cs-CZ" dirty="0" err="1" smtClean="0"/>
              <a:t>knödle</a:t>
            </a:r>
            <a:r>
              <a:rPr lang="cs-CZ" dirty="0" smtClean="0"/>
              <a:t>?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Pepča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Kuba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Jáchym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4000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Mates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4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Kdo kuchtil ten </a:t>
            </a:r>
            <a:r>
              <a:rPr lang="cs-CZ" dirty="0" err="1" smtClean="0"/>
              <a:t>knödle</a:t>
            </a:r>
            <a:r>
              <a:rPr lang="cs-CZ" dirty="0" smtClean="0"/>
              <a:t>?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Pepča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Kuba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Jáchym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4000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Mates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4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Kdo kuchtil ten </a:t>
            </a:r>
            <a:r>
              <a:rPr lang="cs-CZ" dirty="0" err="1" smtClean="0"/>
              <a:t>knödle</a:t>
            </a:r>
            <a:r>
              <a:rPr lang="cs-CZ" dirty="0" smtClean="0"/>
              <a:t>?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Pepča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Kuba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Jáchym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5000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437195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Chytá tenisák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843558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Co se stalo </a:t>
            </a:r>
            <a:r>
              <a:rPr lang="cs-CZ" dirty="0" err="1" smtClean="0"/>
              <a:t>Nesquikovi</a:t>
            </a:r>
            <a:r>
              <a:rPr lang="cs-CZ" dirty="0" smtClean="0"/>
              <a:t>?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437195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Uviděl Pepču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365187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Hodil pádlo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365187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smtClean="0">
                <a:solidFill>
                  <a:schemeClr val="tx1"/>
                </a:solidFill>
              </a:rPr>
              <a:t>Něco ucítil </a:t>
            </a:r>
            <a:endParaRPr lang="cs-CZ" sz="2800" b="1" dirty="0">
              <a:solidFill>
                <a:schemeClr val="tx1"/>
              </a:solidFill>
            </a:endParaRPr>
          </a:p>
        </p:txBody>
      </p:sp>
      <p:pic>
        <p:nvPicPr>
          <p:cNvPr id="5122" name="Picture 2" descr="C:\Users\jakub_000\Pictures\2014\5) Květen 23. - 25. 5. - Vodák Otava II\IMG_1746.JP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 l="44297" t="6041" r="32548" b="69124"/>
          <a:stretch>
            <a:fillRect/>
          </a:stretch>
        </p:blipFill>
        <p:spPr bwMode="auto">
          <a:xfrm>
            <a:off x="3347864" y="1491629"/>
            <a:ext cx="2592288" cy="20851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pic>
        <p:nvPicPr>
          <p:cNvPr id="5122" name="Picture 2" descr="C:\Users\jakub_000\Pictures\2014\5) Květen 23. - 25. 5. - Vodák Otava II\IMG_1746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6" y="0"/>
            <a:ext cx="6394623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Picture 2" descr="C:\Users\jakub_000\Pictures\2014\5) Květen 23. - 25. 5. - Vodák Otava II\IMG_1746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pic>
        <p:nvPicPr>
          <p:cNvPr id="5" name="Picture 2" descr="C:\Users\jakub_000\Documents\Oddíl Vodáci\Nábor\logo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5000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437195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Chytá tenisák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843558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Co se stalo </a:t>
            </a:r>
            <a:r>
              <a:rPr lang="cs-CZ" dirty="0" err="1" smtClean="0"/>
              <a:t>Nesquikovi</a:t>
            </a:r>
            <a:r>
              <a:rPr lang="cs-CZ" dirty="0" smtClean="0"/>
              <a:t>?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437195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Uviděl Pepču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3651870"/>
            <a:ext cx="3384376" cy="576064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Hodil pádlo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365187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smtClean="0">
                <a:solidFill>
                  <a:schemeClr val="tx1"/>
                </a:solidFill>
              </a:rPr>
              <a:t>Něco ucítil </a:t>
            </a:r>
            <a:endParaRPr lang="cs-CZ" sz="2800" b="1" dirty="0">
              <a:solidFill>
                <a:schemeClr val="tx1"/>
              </a:solidFill>
            </a:endParaRPr>
          </a:p>
        </p:txBody>
      </p:sp>
      <p:pic>
        <p:nvPicPr>
          <p:cNvPr id="5122" name="Picture 2" descr="C:\Users\jakub_000\Pictures\2014\5) Květen 23. - 25. 5. - Vodák Otava II\IMG_1746.JP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 l="44297" t="6041" r="32548" b="69124"/>
          <a:stretch>
            <a:fillRect/>
          </a:stretch>
        </p:blipFill>
        <p:spPr bwMode="auto">
          <a:xfrm>
            <a:off x="3347864" y="1491629"/>
            <a:ext cx="2592288" cy="20851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5000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437195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Chytá tenisák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843558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Co se stalo </a:t>
            </a:r>
            <a:r>
              <a:rPr lang="cs-CZ" dirty="0" err="1" smtClean="0"/>
              <a:t>Nesquikovi</a:t>
            </a:r>
            <a:r>
              <a:rPr lang="cs-CZ" dirty="0" smtClean="0"/>
              <a:t>?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437195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Uviděl Pepču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3651870"/>
            <a:ext cx="3384376" cy="576064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Hodil pádlo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3651870"/>
            <a:ext cx="3384376" cy="576064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smtClean="0">
                <a:solidFill>
                  <a:schemeClr val="tx1"/>
                </a:solidFill>
              </a:rPr>
              <a:t>Něco ucítil </a:t>
            </a:r>
            <a:endParaRPr lang="cs-CZ" sz="2800" b="1" dirty="0">
              <a:solidFill>
                <a:schemeClr val="tx1"/>
              </a:solidFill>
            </a:endParaRPr>
          </a:p>
        </p:txBody>
      </p:sp>
      <p:pic>
        <p:nvPicPr>
          <p:cNvPr id="5122" name="Picture 2" descr="C:\Users\jakub_000\Pictures\2014\5) Květen 23. - 25. 5. - Vodák Otava II\IMG_1746.JP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 l="44297" t="6041" r="32548" b="69124"/>
          <a:stretch>
            <a:fillRect/>
          </a:stretch>
        </p:blipFill>
        <p:spPr bwMode="auto">
          <a:xfrm>
            <a:off x="3347864" y="1491629"/>
            <a:ext cx="2592288" cy="20851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5000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4371950"/>
            <a:ext cx="3384376" cy="576064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Chytá tenisák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843558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Co se stalo </a:t>
            </a:r>
            <a:r>
              <a:rPr lang="cs-CZ" dirty="0" err="1" smtClean="0"/>
              <a:t>Nesquikovi</a:t>
            </a:r>
            <a:r>
              <a:rPr lang="cs-CZ" dirty="0" smtClean="0"/>
              <a:t>?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437195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Uviděl Pepču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3651870"/>
            <a:ext cx="3384376" cy="576064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Hodil pádlo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365187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smtClean="0">
                <a:solidFill>
                  <a:schemeClr val="tx1"/>
                </a:solidFill>
              </a:rPr>
              <a:t>Něco ucítil </a:t>
            </a:r>
            <a:endParaRPr lang="cs-CZ" sz="2800" b="1" dirty="0">
              <a:solidFill>
                <a:schemeClr val="tx1"/>
              </a:solidFill>
            </a:endParaRPr>
          </a:p>
        </p:txBody>
      </p:sp>
      <p:pic>
        <p:nvPicPr>
          <p:cNvPr id="5122" name="Picture 2" descr="C:\Users\jakub_000\Pictures\2014\5) Květen 23. - 25. 5. - Vodák Otava II\IMG_1746.JP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 l="44297" t="6041" r="32548" b="69124"/>
          <a:stretch>
            <a:fillRect/>
          </a:stretch>
        </p:blipFill>
        <p:spPr bwMode="auto">
          <a:xfrm>
            <a:off x="3347864" y="1491629"/>
            <a:ext cx="2592288" cy="20851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5000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437195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Chytá tenisák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843558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Co se stalo </a:t>
            </a:r>
            <a:r>
              <a:rPr lang="cs-CZ" dirty="0" err="1" smtClean="0"/>
              <a:t>Nesquikovi</a:t>
            </a:r>
            <a:r>
              <a:rPr lang="cs-CZ" dirty="0" smtClean="0"/>
              <a:t>?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4371950"/>
            <a:ext cx="3384376" cy="576064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Uviděl Pepču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3651870"/>
            <a:ext cx="3384376" cy="576064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Hodil pádlo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365187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smtClean="0">
                <a:solidFill>
                  <a:schemeClr val="tx1"/>
                </a:solidFill>
              </a:rPr>
              <a:t>Něco ucítil </a:t>
            </a:r>
            <a:endParaRPr lang="cs-CZ" sz="2800" b="1" dirty="0">
              <a:solidFill>
                <a:schemeClr val="tx1"/>
              </a:solidFill>
            </a:endParaRPr>
          </a:p>
        </p:txBody>
      </p:sp>
      <p:pic>
        <p:nvPicPr>
          <p:cNvPr id="5122" name="Picture 2" descr="C:\Users\jakub_000\Pictures\2014\5) Květen 23. - 25. 5. - Vodák Otava II\IMG_1746.JP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 l="44297" t="6041" r="32548" b="69124"/>
          <a:stretch>
            <a:fillRect/>
          </a:stretch>
        </p:blipFill>
        <p:spPr bwMode="auto">
          <a:xfrm>
            <a:off x="3347864" y="1491629"/>
            <a:ext cx="2592288" cy="20851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Tábory 1000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Hron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4"/>
            <a:ext cx="8352928" cy="723527"/>
          </a:xfrm>
        </p:spPr>
        <p:txBody>
          <a:bodyPr anchor="ctr">
            <a:normAutofit fontScale="85000" lnSpcReduction="10000"/>
          </a:bodyPr>
          <a:lstStyle/>
          <a:p>
            <a:pPr algn="ctr">
              <a:buNone/>
            </a:pPr>
            <a:r>
              <a:rPr lang="cs-CZ" dirty="0" smtClean="0"/>
              <a:t>Kterou řeku jsme nejeli na posledních čtyřech táborech?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Berounka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Morava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Pilica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Tábory 1000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Hron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4"/>
            <a:ext cx="8352928" cy="723527"/>
          </a:xfrm>
        </p:spPr>
        <p:txBody>
          <a:bodyPr anchor="ctr">
            <a:normAutofit fontScale="85000" lnSpcReduction="10000"/>
          </a:bodyPr>
          <a:lstStyle/>
          <a:p>
            <a:pPr algn="ctr">
              <a:buNone/>
            </a:pPr>
            <a:r>
              <a:rPr lang="cs-CZ" dirty="0" smtClean="0"/>
              <a:t>Kterou řeku jsme nejeli na posledních čtyřech táborech?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Berounka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Morava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Pilica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Tábory 1000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Hron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4"/>
            <a:ext cx="8352928" cy="723527"/>
          </a:xfrm>
        </p:spPr>
        <p:txBody>
          <a:bodyPr anchor="ctr">
            <a:normAutofit fontScale="85000" lnSpcReduction="10000"/>
          </a:bodyPr>
          <a:lstStyle/>
          <a:p>
            <a:pPr algn="ctr">
              <a:buNone/>
            </a:pPr>
            <a:r>
              <a:rPr lang="cs-CZ" dirty="0" smtClean="0"/>
              <a:t>Kterou řeku jsme nejeli na posledních čtyřech táborech?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Berounka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Morava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Pilica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Tábory 1000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Hron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4"/>
            <a:ext cx="8352928" cy="723527"/>
          </a:xfrm>
        </p:spPr>
        <p:txBody>
          <a:bodyPr anchor="ctr">
            <a:normAutofit fontScale="85000" lnSpcReduction="10000"/>
          </a:bodyPr>
          <a:lstStyle/>
          <a:p>
            <a:pPr algn="ctr">
              <a:buNone/>
            </a:pPr>
            <a:r>
              <a:rPr lang="cs-CZ" dirty="0" smtClean="0"/>
              <a:t>Kterou řeku jsme nejeli na posledních čtyřech táborech?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Berounka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Morava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Pilica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Tábory 1000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Hron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4"/>
            <a:ext cx="8352928" cy="723527"/>
          </a:xfrm>
        </p:spPr>
        <p:txBody>
          <a:bodyPr anchor="ctr">
            <a:normAutofit fontScale="85000" lnSpcReduction="10000"/>
          </a:bodyPr>
          <a:lstStyle/>
          <a:p>
            <a:pPr algn="ctr">
              <a:buNone/>
            </a:pPr>
            <a:r>
              <a:rPr lang="cs-CZ" dirty="0" smtClean="0"/>
              <a:t>Kterou řeku jsme nejeli na posledních čtyřech táborech?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Berounka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Morava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Pilica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Tábory 2000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437195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Oba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843558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Kdo nemá plavky?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437195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Nikdo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365187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Ten vlevo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365187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Ten vpravo</a:t>
            </a:r>
            <a:endParaRPr lang="cs-CZ" sz="2800" b="1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jakub_000\Pictures\2014\7) Červenec 28. 6. - 12. 7.  - Vodák Tábor Pilica\4 (17)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71600" y="1491630"/>
            <a:ext cx="6984776" cy="1964468"/>
          </a:xfrm>
          <a:prstGeom prst="rect">
            <a:avLst/>
          </a:prstGeom>
          <a:noFill/>
        </p:spPr>
      </p:pic>
      <p:sp>
        <p:nvSpPr>
          <p:cNvPr id="12" name="Obdélník 11"/>
          <p:cNvSpPr/>
          <p:nvPr/>
        </p:nvSpPr>
        <p:spPr>
          <a:xfrm>
            <a:off x="5292080" y="2643758"/>
            <a:ext cx="504056" cy="360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>
            <a:off x="5724128" y="2571750"/>
            <a:ext cx="504056" cy="360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Tábory 2000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437195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Oba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843558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Kdo nemá plavky?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437195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Nikdo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3651870"/>
            <a:ext cx="3384376" cy="576064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Ten vlevo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365187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Ten vpravo</a:t>
            </a:r>
            <a:endParaRPr lang="cs-CZ" sz="2800" b="1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jakub_000\Pictures\2014\7) Červenec 28. 6. - 12. 7.  - Vodák Tábor Pilica\4 (17)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71600" y="1491630"/>
            <a:ext cx="6984776" cy="1964468"/>
          </a:xfrm>
          <a:prstGeom prst="rect">
            <a:avLst/>
          </a:prstGeom>
          <a:noFill/>
        </p:spPr>
      </p:pic>
      <p:sp>
        <p:nvSpPr>
          <p:cNvPr id="12" name="Obdélník 11"/>
          <p:cNvSpPr/>
          <p:nvPr/>
        </p:nvSpPr>
        <p:spPr>
          <a:xfrm>
            <a:off x="5292080" y="2643758"/>
            <a:ext cx="504056" cy="360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>
            <a:off x="5724128" y="2571750"/>
            <a:ext cx="504056" cy="360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Tábory 2000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437195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Oba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843558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Kdo nemá plavky?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437195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Nikdo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3651870"/>
            <a:ext cx="3384376" cy="576064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Ten vlevo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3651870"/>
            <a:ext cx="3384376" cy="576064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Ten vpravo</a:t>
            </a:r>
            <a:endParaRPr lang="cs-CZ" sz="2800" b="1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jakub_000\Pictures\2014\7) Červenec 28. 6. - 12. 7.  - Vodák Tábor Pilica\4 (17)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71600" y="1491630"/>
            <a:ext cx="6984776" cy="1964468"/>
          </a:xfrm>
          <a:prstGeom prst="rect">
            <a:avLst/>
          </a:prstGeom>
          <a:noFill/>
        </p:spPr>
      </p:pic>
      <p:sp>
        <p:nvSpPr>
          <p:cNvPr id="12" name="Obdélník 11"/>
          <p:cNvSpPr/>
          <p:nvPr/>
        </p:nvSpPr>
        <p:spPr>
          <a:xfrm>
            <a:off x="5292080" y="2643758"/>
            <a:ext cx="504056" cy="360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>
            <a:off x="5724128" y="2571750"/>
            <a:ext cx="504056" cy="360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Tábory 2000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4371950"/>
            <a:ext cx="3384376" cy="576064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Oba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843558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Kdo nemá plavky?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437195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Nikdo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3651870"/>
            <a:ext cx="3384376" cy="576064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Ten vlevo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365187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Ten vpravo</a:t>
            </a:r>
            <a:endParaRPr lang="cs-CZ" sz="2800" b="1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jakub_000\Pictures\2014\7) Červenec 28. 6. - 12. 7.  - Vodák Tábor Pilica\4 (17)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71600" y="1491630"/>
            <a:ext cx="6984776" cy="1964468"/>
          </a:xfrm>
          <a:prstGeom prst="rect">
            <a:avLst/>
          </a:prstGeom>
          <a:noFill/>
        </p:spPr>
      </p:pic>
      <p:sp>
        <p:nvSpPr>
          <p:cNvPr id="12" name="Obdélník 11"/>
          <p:cNvSpPr/>
          <p:nvPr/>
        </p:nvSpPr>
        <p:spPr>
          <a:xfrm>
            <a:off x="5292080" y="2643758"/>
            <a:ext cx="504056" cy="360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>
            <a:off x="5724128" y="2571750"/>
            <a:ext cx="504056" cy="360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Tábory 2000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437195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Oba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843558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Kdo nemá plavky?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4371950"/>
            <a:ext cx="3384376" cy="576064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Nikdo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3651870"/>
            <a:ext cx="3384376" cy="576064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Ten vlevo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3651870"/>
            <a:ext cx="3384376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Ten vpravo</a:t>
            </a:r>
            <a:endParaRPr lang="cs-CZ" sz="2800" b="1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jakub_000\Pictures\2014\7) Červenec 28. 6. - 12. 7.  - Vodák Tábor Pilica\4 (17)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71600" y="1491630"/>
            <a:ext cx="6984776" cy="1964468"/>
          </a:xfrm>
          <a:prstGeom prst="rect">
            <a:avLst/>
          </a:prstGeom>
          <a:noFill/>
        </p:spPr>
      </p:pic>
      <p:sp>
        <p:nvSpPr>
          <p:cNvPr id="12" name="Obdélník 11"/>
          <p:cNvSpPr/>
          <p:nvPr/>
        </p:nvSpPr>
        <p:spPr>
          <a:xfrm>
            <a:off x="5292080" y="2643758"/>
            <a:ext cx="504056" cy="360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>
            <a:off x="5724128" y="2571750"/>
            <a:ext cx="504056" cy="360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Tábory 3000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Na., </a:t>
            </a:r>
            <a:r>
              <a:rPr lang="cs-CZ" sz="2800" b="1" dirty="0" err="1" smtClean="0">
                <a:solidFill>
                  <a:schemeClr val="tx1"/>
                </a:solidFill>
              </a:rPr>
              <a:t>Ma</a:t>
            </a:r>
            <a:r>
              <a:rPr lang="cs-CZ" sz="2800" b="1" dirty="0" smtClean="0">
                <a:solidFill>
                  <a:schemeClr val="tx1"/>
                </a:solidFill>
              </a:rPr>
              <a:t>., </a:t>
            </a:r>
            <a:r>
              <a:rPr lang="cs-CZ" sz="2800" b="1" dirty="0" err="1" smtClean="0">
                <a:solidFill>
                  <a:schemeClr val="tx1"/>
                </a:solidFill>
              </a:rPr>
              <a:t>Če</a:t>
            </a:r>
            <a:r>
              <a:rPr lang="cs-CZ" sz="2800" b="1" dirty="0" smtClean="0">
                <a:solidFill>
                  <a:schemeClr val="tx1"/>
                </a:solidFill>
              </a:rPr>
              <a:t>., Pá.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4"/>
            <a:ext cx="8352928" cy="723527"/>
          </a:xfrm>
        </p:spPr>
        <p:txBody>
          <a:bodyPr anchor="ctr">
            <a:normAutofit fontScale="77500" lnSpcReduction="20000"/>
          </a:bodyPr>
          <a:lstStyle/>
          <a:p>
            <a:pPr algn="ctr">
              <a:buNone/>
            </a:pPr>
            <a:r>
              <a:rPr lang="cs-CZ" dirty="0" smtClean="0"/>
              <a:t>V jakém pořadí byly tyto celoroční hry? </a:t>
            </a:r>
            <a:r>
              <a:rPr lang="cs-CZ" dirty="0" err="1" smtClean="0"/>
              <a:t>Naruto</a:t>
            </a:r>
            <a:r>
              <a:rPr lang="cs-CZ" dirty="0" smtClean="0"/>
              <a:t>, Červený trpaslík, Pán prstenů, Mafie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Ma</a:t>
            </a:r>
            <a:r>
              <a:rPr lang="cs-CZ" sz="2800" b="1" dirty="0" smtClean="0">
                <a:solidFill>
                  <a:schemeClr val="tx1"/>
                </a:solidFill>
              </a:rPr>
              <a:t>., Na., </a:t>
            </a:r>
            <a:r>
              <a:rPr lang="cs-CZ" sz="2800" b="1" dirty="0" err="1" smtClean="0">
                <a:solidFill>
                  <a:schemeClr val="tx1"/>
                </a:solidFill>
              </a:rPr>
              <a:t>Če</a:t>
            </a:r>
            <a:r>
              <a:rPr lang="cs-CZ" sz="2800" b="1" dirty="0" smtClean="0">
                <a:solidFill>
                  <a:schemeClr val="tx1"/>
                </a:solidFill>
              </a:rPr>
              <a:t>., Pá.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Ma</a:t>
            </a:r>
            <a:r>
              <a:rPr lang="cs-CZ" sz="2800" b="1" dirty="0" smtClean="0">
                <a:solidFill>
                  <a:schemeClr val="tx1"/>
                </a:solidFill>
              </a:rPr>
              <a:t>., Na., Pá., </a:t>
            </a:r>
            <a:r>
              <a:rPr lang="cs-CZ" sz="2800" b="1" dirty="0" err="1" smtClean="0">
                <a:solidFill>
                  <a:schemeClr val="tx1"/>
                </a:solidFill>
              </a:rPr>
              <a:t>Če</a:t>
            </a:r>
            <a:r>
              <a:rPr lang="cs-CZ" sz="2800" b="1" dirty="0" smtClean="0">
                <a:solidFill>
                  <a:schemeClr val="tx1"/>
                </a:solidFill>
              </a:rPr>
              <a:t>.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Na., </a:t>
            </a:r>
            <a:r>
              <a:rPr lang="cs-CZ" sz="2800" b="1" dirty="0" err="1" smtClean="0">
                <a:solidFill>
                  <a:schemeClr val="tx1"/>
                </a:solidFill>
              </a:rPr>
              <a:t>Ma</a:t>
            </a:r>
            <a:r>
              <a:rPr lang="cs-CZ" sz="2800" b="1" dirty="0" smtClean="0">
                <a:solidFill>
                  <a:schemeClr val="tx1"/>
                </a:solidFill>
              </a:rPr>
              <a:t>., Pá., </a:t>
            </a:r>
            <a:r>
              <a:rPr lang="cs-CZ" sz="2800" b="1" dirty="0" err="1" smtClean="0">
                <a:solidFill>
                  <a:schemeClr val="tx1"/>
                </a:solidFill>
              </a:rPr>
              <a:t>Če</a:t>
            </a:r>
            <a:r>
              <a:rPr lang="cs-CZ" sz="2800" b="1" dirty="0" smtClean="0">
                <a:solidFill>
                  <a:schemeClr val="tx1"/>
                </a:solidFill>
              </a:rPr>
              <a:t>.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Tábory 3000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Na., </a:t>
            </a:r>
            <a:r>
              <a:rPr lang="cs-CZ" sz="2800" b="1" dirty="0" err="1" smtClean="0">
                <a:solidFill>
                  <a:schemeClr val="tx1"/>
                </a:solidFill>
              </a:rPr>
              <a:t>Ma</a:t>
            </a:r>
            <a:r>
              <a:rPr lang="cs-CZ" sz="2800" b="1" dirty="0" smtClean="0">
                <a:solidFill>
                  <a:schemeClr val="tx1"/>
                </a:solidFill>
              </a:rPr>
              <a:t>., </a:t>
            </a:r>
            <a:r>
              <a:rPr lang="cs-CZ" sz="2800" b="1" dirty="0" err="1" smtClean="0">
                <a:solidFill>
                  <a:schemeClr val="tx1"/>
                </a:solidFill>
              </a:rPr>
              <a:t>Če</a:t>
            </a:r>
            <a:r>
              <a:rPr lang="cs-CZ" sz="2800" b="1" dirty="0" smtClean="0">
                <a:solidFill>
                  <a:schemeClr val="tx1"/>
                </a:solidFill>
              </a:rPr>
              <a:t>., Pá.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4"/>
            <a:ext cx="8352928" cy="723527"/>
          </a:xfrm>
        </p:spPr>
        <p:txBody>
          <a:bodyPr anchor="ctr">
            <a:normAutofit fontScale="77500" lnSpcReduction="20000"/>
          </a:bodyPr>
          <a:lstStyle/>
          <a:p>
            <a:pPr algn="ctr">
              <a:buNone/>
            </a:pPr>
            <a:r>
              <a:rPr lang="cs-CZ" dirty="0" smtClean="0"/>
              <a:t>V jakém pořadí byly tyto celoroční hry? </a:t>
            </a:r>
            <a:r>
              <a:rPr lang="cs-CZ" dirty="0" err="1" smtClean="0"/>
              <a:t>Naruto</a:t>
            </a:r>
            <a:r>
              <a:rPr lang="cs-CZ" dirty="0" smtClean="0"/>
              <a:t>, Červený trpaslík, Pán prstenů, Mafie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Ma</a:t>
            </a:r>
            <a:r>
              <a:rPr lang="cs-CZ" sz="2800" b="1" dirty="0" smtClean="0">
                <a:solidFill>
                  <a:schemeClr val="tx1"/>
                </a:solidFill>
              </a:rPr>
              <a:t>., Na., </a:t>
            </a:r>
            <a:r>
              <a:rPr lang="cs-CZ" sz="2800" b="1" dirty="0" err="1" smtClean="0">
                <a:solidFill>
                  <a:schemeClr val="tx1"/>
                </a:solidFill>
              </a:rPr>
              <a:t>Če</a:t>
            </a:r>
            <a:r>
              <a:rPr lang="cs-CZ" sz="2800" b="1" dirty="0" smtClean="0">
                <a:solidFill>
                  <a:schemeClr val="tx1"/>
                </a:solidFill>
              </a:rPr>
              <a:t>., Pá.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Ma</a:t>
            </a:r>
            <a:r>
              <a:rPr lang="cs-CZ" sz="2800" b="1" dirty="0" smtClean="0">
                <a:solidFill>
                  <a:schemeClr val="tx1"/>
                </a:solidFill>
              </a:rPr>
              <a:t>., Na., Pá., </a:t>
            </a:r>
            <a:r>
              <a:rPr lang="cs-CZ" sz="2800" b="1" dirty="0" err="1" smtClean="0">
                <a:solidFill>
                  <a:schemeClr val="tx1"/>
                </a:solidFill>
              </a:rPr>
              <a:t>Če</a:t>
            </a:r>
            <a:r>
              <a:rPr lang="cs-CZ" sz="2800" b="1" dirty="0" smtClean="0">
                <a:solidFill>
                  <a:schemeClr val="tx1"/>
                </a:solidFill>
              </a:rPr>
              <a:t>.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Na., </a:t>
            </a:r>
            <a:r>
              <a:rPr lang="cs-CZ" sz="2800" b="1" dirty="0" err="1" smtClean="0">
                <a:solidFill>
                  <a:schemeClr val="tx1"/>
                </a:solidFill>
              </a:rPr>
              <a:t>Ma</a:t>
            </a:r>
            <a:r>
              <a:rPr lang="cs-CZ" sz="2800" b="1" dirty="0" smtClean="0">
                <a:solidFill>
                  <a:schemeClr val="tx1"/>
                </a:solidFill>
              </a:rPr>
              <a:t>., Pá., </a:t>
            </a:r>
            <a:r>
              <a:rPr lang="cs-CZ" sz="2800" b="1" dirty="0" err="1" smtClean="0">
                <a:solidFill>
                  <a:schemeClr val="tx1"/>
                </a:solidFill>
              </a:rPr>
              <a:t>Če</a:t>
            </a:r>
            <a:r>
              <a:rPr lang="cs-CZ" sz="2800" b="1" dirty="0" smtClean="0">
                <a:solidFill>
                  <a:schemeClr val="tx1"/>
                </a:solidFill>
              </a:rPr>
              <a:t>.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Tábory 3000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Na., </a:t>
            </a:r>
            <a:r>
              <a:rPr lang="cs-CZ" sz="2800" b="1" dirty="0" err="1" smtClean="0">
                <a:solidFill>
                  <a:schemeClr val="tx1"/>
                </a:solidFill>
              </a:rPr>
              <a:t>Ma</a:t>
            </a:r>
            <a:r>
              <a:rPr lang="cs-CZ" sz="2800" b="1" dirty="0" smtClean="0">
                <a:solidFill>
                  <a:schemeClr val="tx1"/>
                </a:solidFill>
              </a:rPr>
              <a:t>., </a:t>
            </a:r>
            <a:r>
              <a:rPr lang="cs-CZ" sz="2800" b="1" dirty="0" err="1" smtClean="0">
                <a:solidFill>
                  <a:schemeClr val="tx1"/>
                </a:solidFill>
              </a:rPr>
              <a:t>Če</a:t>
            </a:r>
            <a:r>
              <a:rPr lang="cs-CZ" sz="2800" b="1" dirty="0" smtClean="0">
                <a:solidFill>
                  <a:schemeClr val="tx1"/>
                </a:solidFill>
              </a:rPr>
              <a:t>., Pá.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4"/>
            <a:ext cx="8352928" cy="723527"/>
          </a:xfrm>
        </p:spPr>
        <p:txBody>
          <a:bodyPr anchor="ctr">
            <a:normAutofit fontScale="77500" lnSpcReduction="20000"/>
          </a:bodyPr>
          <a:lstStyle/>
          <a:p>
            <a:pPr algn="ctr">
              <a:buNone/>
            </a:pPr>
            <a:r>
              <a:rPr lang="cs-CZ" dirty="0" smtClean="0"/>
              <a:t>V jakém pořadí byly tyto celoroční hry? </a:t>
            </a:r>
            <a:r>
              <a:rPr lang="cs-CZ" dirty="0" err="1" smtClean="0"/>
              <a:t>Naruto</a:t>
            </a:r>
            <a:r>
              <a:rPr lang="cs-CZ" dirty="0" smtClean="0"/>
              <a:t>, Červený trpaslík, Pán prstenů, Mafie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Ma</a:t>
            </a:r>
            <a:r>
              <a:rPr lang="cs-CZ" sz="2800" b="1" dirty="0" smtClean="0">
                <a:solidFill>
                  <a:schemeClr val="tx1"/>
                </a:solidFill>
              </a:rPr>
              <a:t>., Na., </a:t>
            </a:r>
            <a:r>
              <a:rPr lang="cs-CZ" sz="2800" b="1" dirty="0" err="1" smtClean="0">
                <a:solidFill>
                  <a:schemeClr val="tx1"/>
                </a:solidFill>
              </a:rPr>
              <a:t>Če</a:t>
            </a:r>
            <a:r>
              <a:rPr lang="cs-CZ" sz="2800" b="1" dirty="0" smtClean="0">
                <a:solidFill>
                  <a:schemeClr val="tx1"/>
                </a:solidFill>
              </a:rPr>
              <a:t>., Pá.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Ma</a:t>
            </a:r>
            <a:r>
              <a:rPr lang="cs-CZ" sz="2800" b="1" dirty="0" smtClean="0">
                <a:solidFill>
                  <a:schemeClr val="tx1"/>
                </a:solidFill>
              </a:rPr>
              <a:t>., Na., Pá., </a:t>
            </a:r>
            <a:r>
              <a:rPr lang="cs-CZ" sz="2800" b="1" dirty="0" err="1" smtClean="0">
                <a:solidFill>
                  <a:schemeClr val="tx1"/>
                </a:solidFill>
              </a:rPr>
              <a:t>Če</a:t>
            </a:r>
            <a:r>
              <a:rPr lang="cs-CZ" sz="2800" b="1" dirty="0" smtClean="0">
                <a:solidFill>
                  <a:schemeClr val="tx1"/>
                </a:solidFill>
              </a:rPr>
              <a:t>.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Na., </a:t>
            </a:r>
            <a:r>
              <a:rPr lang="cs-CZ" sz="2800" b="1" dirty="0" err="1" smtClean="0">
                <a:solidFill>
                  <a:schemeClr val="tx1"/>
                </a:solidFill>
              </a:rPr>
              <a:t>Ma</a:t>
            </a:r>
            <a:r>
              <a:rPr lang="cs-CZ" sz="2800" b="1" dirty="0" smtClean="0">
                <a:solidFill>
                  <a:schemeClr val="tx1"/>
                </a:solidFill>
              </a:rPr>
              <a:t>., Pá., </a:t>
            </a:r>
            <a:r>
              <a:rPr lang="cs-CZ" sz="2800" b="1" dirty="0" err="1" smtClean="0">
                <a:solidFill>
                  <a:schemeClr val="tx1"/>
                </a:solidFill>
              </a:rPr>
              <a:t>Če</a:t>
            </a:r>
            <a:r>
              <a:rPr lang="cs-CZ" sz="2800" b="1" dirty="0" smtClean="0">
                <a:solidFill>
                  <a:schemeClr val="tx1"/>
                </a:solidFill>
              </a:rPr>
              <a:t>.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Tábory 3000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Na., </a:t>
            </a:r>
            <a:r>
              <a:rPr lang="cs-CZ" sz="2800" b="1" dirty="0" err="1" smtClean="0">
                <a:solidFill>
                  <a:schemeClr val="tx1"/>
                </a:solidFill>
              </a:rPr>
              <a:t>Ma</a:t>
            </a:r>
            <a:r>
              <a:rPr lang="cs-CZ" sz="2800" b="1" dirty="0" smtClean="0">
                <a:solidFill>
                  <a:schemeClr val="tx1"/>
                </a:solidFill>
              </a:rPr>
              <a:t>., </a:t>
            </a:r>
            <a:r>
              <a:rPr lang="cs-CZ" sz="2800" b="1" dirty="0" err="1" smtClean="0">
                <a:solidFill>
                  <a:schemeClr val="tx1"/>
                </a:solidFill>
              </a:rPr>
              <a:t>Če</a:t>
            </a:r>
            <a:r>
              <a:rPr lang="cs-CZ" sz="2800" b="1" dirty="0" smtClean="0">
                <a:solidFill>
                  <a:schemeClr val="tx1"/>
                </a:solidFill>
              </a:rPr>
              <a:t>., Pá.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4"/>
            <a:ext cx="8352928" cy="723527"/>
          </a:xfrm>
        </p:spPr>
        <p:txBody>
          <a:bodyPr anchor="ctr">
            <a:normAutofit fontScale="77500" lnSpcReduction="20000"/>
          </a:bodyPr>
          <a:lstStyle/>
          <a:p>
            <a:pPr algn="ctr">
              <a:buNone/>
            </a:pPr>
            <a:r>
              <a:rPr lang="cs-CZ" dirty="0" smtClean="0"/>
              <a:t>V jakém pořadí byly tyto celoroční hry? </a:t>
            </a:r>
            <a:r>
              <a:rPr lang="cs-CZ" dirty="0" err="1" smtClean="0"/>
              <a:t>Naruto</a:t>
            </a:r>
            <a:r>
              <a:rPr lang="cs-CZ" dirty="0" smtClean="0"/>
              <a:t>, Červený trpaslík, Pán prstenů, Mafie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Ma</a:t>
            </a:r>
            <a:r>
              <a:rPr lang="cs-CZ" sz="2800" b="1" dirty="0" smtClean="0">
                <a:solidFill>
                  <a:schemeClr val="tx1"/>
                </a:solidFill>
              </a:rPr>
              <a:t>., Na., </a:t>
            </a:r>
            <a:r>
              <a:rPr lang="cs-CZ" sz="2800" b="1" dirty="0" err="1" smtClean="0">
                <a:solidFill>
                  <a:schemeClr val="tx1"/>
                </a:solidFill>
              </a:rPr>
              <a:t>Če</a:t>
            </a:r>
            <a:r>
              <a:rPr lang="cs-CZ" sz="2800" b="1" dirty="0" smtClean="0">
                <a:solidFill>
                  <a:schemeClr val="tx1"/>
                </a:solidFill>
              </a:rPr>
              <a:t>., Pá.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Ma</a:t>
            </a:r>
            <a:r>
              <a:rPr lang="cs-CZ" sz="2800" b="1" dirty="0" smtClean="0">
                <a:solidFill>
                  <a:schemeClr val="tx1"/>
                </a:solidFill>
              </a:rPr>
              <a:t>., Na., Pá., </a:t>
            </a:r>
            <a:r>
              <a:rPr lang="cs-CZ" sz="2800" b="1" dirty="0" err="1" smtClean="0">
                <a:solidFill>
                  <a:schemeClr val="tx1"/>
                </a:solidFill>
              </a:rPr>
              <a:t>Če</a:t>
            </a:r>
            <a:r>
              <a:rPr lang="cs-CZ" sz="2800" b="1" dirty="0" smtClean="0">
                <a:solidFill>
                  <a:schemeClr val="tx1"/>
                </a:solidFill>
              </a:rPr>
              <a:t>.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Na., </a:t>
            </a:r>
            <a:r>
              <a:rPr lang="cs-CZ" sz="2800" b="1" dirty="0" err="1" smtClean="0">
                <a:solidFill>
                  <a:schemeClr val="tx1"/>
                </a:solidFill>
              </a:rPr>
              <a:t>Ma</a:t>
            </a:r>
            <a:r>
              <a:rPr lang="cs-CZ" sz="2800" b="1" dirty="0" smtClean="0">
                <a:solidFill>
                  <a:schemeClr val="tx1"/>
                </a:solidFill>
              </a:rPr>
              <a:t>., Pá., </a:t>
            </a:r>
            <a:r>
              <a:rPr lang="cs-CZ" sz="2800" b="1" dirty="0" err="1" smtClean="0">
                <a:solidFill>
                  <a:schemeClr val="tx1"/>
                </a:solidFill>
              </a:rPr>
              <a:t>Če</a:t>
            </a:r>
            <a:r>
              <a:rPr lang="cs-CZ" sz="2800" b="1" dirty="0" smtClean="0">
                <a:solidFill>
                  <a:schemeClr val="tx1"/>
                </a:solidFill>
              </a:rPr>
              <a:t>.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Tábory 3000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Na., </a:t>
            </a:r>
            <a:r>
              <a:rPr lang="cs-CZ" sz="2800" b="1" dirty="0" err="1" smtClean="0">
                <a:solidFill>
                  <a:schemeClr val="tx1"/>
                </a:solidFill>
              </a:rPr>
              <a:t>Ma</a:t>
            </a:r>
            <a:r>
              <a:rPr lang="cs-CZ" sz="2800" b="1" dirty="0" smtClean="0">
                <a:solidFill>
                  <a:schemeClr val="tx1"/>
                </a:solidFill>
              </a:rPr>
              <a:t>., </a:t>
            </a:r>
            <a:r>
              <a:rPr lang="cs-CZ" sz="2800" b="1" dirty="0" err="1" smtClean="0">
                <a:solidFill>
                  <a:schemeClr val="tx1"/>
                </a:solidFill>
              </a:rPr>
              <a:t>Če</a:t>
            </a:r>
            <a:r>
              <a:rPr lang="cs-CZ" sz="2800" b="1" dirty="0" smtClean="0">
                <a:solidFill>
                  <a:schemeClr val="tx1"/>
                </a:solidFill>
              </a:rPr>
              <a:t>., Pá.</a:t>
            </a:r>
            <a:endParaRPr lang="cs-CZ" sz="1600" b="1" dirty="0">
              <a:solidFill>
                <a:schemeClr val="tx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4"/>
            <a:ext cx="8352928" cy="723527"/>
          </a:xfrm>
        </p:spPr>
        <p:txBody>
          <a:bodyPr anchor="ctr">
            <a:normAutofit fontScale="77500" lnSpcReduction="20000"/>
          </a:bodyPr>
          <a:lstStyle/>
          <a:p>
            <a:pPr algn="ctr">
              <a:buNone/>
            </a:pPr>
            <a:r>
              <a:rPr lang="cs-CZ" dirty="0" smtClean="0"/>
              <a:t>V jakém pořadí byly tyto celoroční hry? </a:t>
            </a:r>
            <a:r>
              <a:rPr lang="cs-CZ" dirty="0" err="1" smtClean="0"/>
              <a:t>Naruto</a:t>
            </a:r>
            <a:r>
              <a:rPr lang="cs-CZ" dirty="0" smtClean="0"/>
              <a:t>, Červený trpaslík, Pán prstenů, Mafie</a:t>
            </a:r>
            <a:endParaRPr lang="cs-CZ" dirty="0"/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Ma</a:t>
            </a:r>
            <a:r>
              <a:rPr lang="cs-CZ" sz="2800" b="1" dirty="0" smtClean="0">
                <a:solidFill>
                  <a:schemeClr val="tx1"/>
                </a:solidFill>
              </a:rPr>
              <a:t>., Na., </a:t>
            </a:r>
            <a:r>
              <a:rPr lang="cs-CZ" sz="2800" b="1" dirty="0" err="1" smtClean="0">
                <a:solidFill>
                  <a:schemeClr val="tx1"/>
                </a:solidFill>
              </a:rPr>
              <a:t>Če</a:t>
            </a:r>
            <a:r>
              <a:rPr lang="cs-CZ" sz="2800" b="1" dirty="0" smtClean="0">
                <a:solidFill>
                  <a:schemeClr val="tx1"/>
                </a:solidFill>
              </a:rPr>
              <a:t>., Pá.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Ma</a:t>
            </a:r>
            <a:r>
              <a:rPr lang="cs-CZ" sz="2800" b="1" dirty="0" smtClean="0">
                <a:solidFill>
                  <a:schemeClr val="tx1"/>
                </a:solidFill>
              </a:rPr>
              <a:t>., Na., Pá., </a:t>
            </a:r>
            <a:r>
              <a:rPr lang="cs-CZ" sz="2800" b="1" dirty="0" err="1" smtClean="0">
                <a:solidFill>
                  <a:schemeClr val="tx1"/>
                </a:solidFill>
              </a:rPr>
              <a:t>Če</a:t>
            </a:r>
            <a:r>
              <a:rPr lang="cs-CZ" sz="2800" b="1" dirty="0" smtClean="0">
                <a:solidFill>
                  <a:schemeClr val="tx1"/>
                </a:solidFill>
              </a:rPr>
              <a:t>.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Na., </a:t>
            </a:r>
            <a:r>
              <a:rPr lang="cs-CZ" sz="2800" b="1" dirty="0" err="1" smtClean="0">
                <a:solidFill>
                  <a:schemeClr val="tx1"/>
                </a:solidFill>
              </a:rPr>
              <a:t>Ma</a:t>
            </a:r>
            <a:r>
              <a:rPr lang="cs-CZ" sz="2800" b="1" dirty="0" smtClean="0">
                <a:solidFill>
                  <a:schemeClr val="tx1"/>
                </a:solidFill>
              </a:rPr>
              <a:t>., Pá., </a:t>
            </a:r>
            <a:r>
              <a:rPr lang="cs-CZ" sz="2800" b="1" dirty="0" err="1" smtClean="0">
                <a:solidFill>
                  <a:schemeClr val="tx1"/>
                </a:solidFill>
              </a:rPr>
              <a:t>Če</a:t>
            </a:r>
            <a:r>
              <a:rPr lang="cs-CZ" sz="2800" b="1" dirty="0" smtClean="0">
                <a:solidFill>
                  <a:schemeClr val="tx1"/>
                </a:solidFill>
              </a:rPr>
              <a:t>.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Tábory 4000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pic>
        <p:nvPicPr>
          <p:cNvPr id="3" name="Picture 2" descr="C:\Users\jakub_000\Documents\Oddíl Vodáci\2015_2016\Riskuj\CA05-Solid-Ingot-Desk-Paperweight-in-Gold-Finish.jpg"/>
          <p:cNvPicPr>
            <a:picLocks noChangeAspect="1" noChangeArrowheads="1"/>
          </p:cNvPicPr>
          <p:nvPr/>
        </p:nvPicPr>
        <p:blipFill>
          <a:blip r:embed="rId4" cstate="print"/>
          <a:srcRect t="11800" b="13687"/>
          <a:stretch>
            <a:fillRect/>
          </a:stretch>
        </p:blipFill>
        <p:spPr bwMode="auto">
          <a:xfrm>
            <a:off x="2195736" y="1131590"/>
            <a:ext cx="4824536" cy="35948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Tábory 5000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843558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Kdo, komu co dělá? Čí je to zadek?</a:t>
            </a:r>
            <a:endParaRPr lang="cs-CZ" dirty="0"/>
          </a:p>
        </p:txBody>
      </p:sp>
      <p:pic>
        <p:nvPicPr>
          <p:cNvPr id="3074" name="Picture 2" descr="C:\Users\jakub_000\Pictures\2014\7) Červenec 28. 6. - 12. 7.  - Vodák Tábor Pilica\4 (33).jpg"/>
          <p:cNvPicPr>
            <a:picLocks noChangeAspect="1" noChangeArrowheads="1"/>
          </p:cNvPicPr>
          <p:nvPr/>
        </p:nvPicPr>
        <p:blipFill>
          <a:blip r:embed="rId4" cstate="print"/>
          <a:srcRect l="52991" t="52564" r="35043" b="39744"/>
          <a:stretch>
            <a:fillRect/>
          </a:stretch>
        </p:blipFill>
        <p:spPr bwMode="auto">
          <a:xfrm>
            <a:off x="2423763" y="1440197"/>
            <a:ext cx="4092453" cy="3507817"/>
          </a:xfrm>
          <a:prstGeom prst="rect">
            <a:avLst/>
          </a:prstGeom>
          <a:noFill/>
        </p:spPr>
      </p:pic>
      <p:sp>
        <p:nvSpPr>
          <p:cNvPr id="14" name="Obdélník 13">
            <a:hlinkClick r:id="rId5" action="ppaction://hlinksldjump"/>
          </p:cNvPr>
          <p:cNvSpPr/>
          <p:nvPr/>
        </p:nvSpPr>
        <p:spPr>
          <a:xfrm>
            <a:off x="6660232" y="2787774"/>
            <a:ext cx="2232248" cy="576064"/>
          </a:xfrm>
          <a:prstGeom prst="rect">
            <a:avLst/>
          </a:prstGeom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Odpověď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Picture 2" descr="C:\Users\jakub_000\Pictures\2014\7) Červenec 28. 6. - 12. 7.  - Vodák Tábor Pilica\4 (33).jpg"/>
          <p:cNvPicPr>
            <a:picLocks noChangeAspect="1" noChangeArrowheads="1"/>
          </p:cNvPicPr>
          <p:nvPr/>
        </p:nvPicPr>
        <p:blipFill>
          <a:blip r:embed="rId2" cstate="print"/>
          <a:srcRect l="52991" t="52564" r="35043" b="39744"/>
          <a:stretch>
            <a:fillRect/>
          </a:stretch>
        </p:blipFill>
        <p:spPr bwMode="auto">
          <a:xfrm>
            <a:off x="1475656" y="0"/>
            <a:ext cx="6000749" cy="5143500"/>
          </a:xfrm>
          <a:prstGeom prst="rect">
            <a:avLst/>
          </a:prstGeom>
          <a:noFill/>
        </p:spPr>
      </p:pic>
      <p:pic>
        <p:nvPicPr>
          <p:cNvPr id="5" name="Picture 2" descr="C:\Users\jakub_000\Documents\Oddíl Vodáci\Nábor\logo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Picture 2" descr="C:\Users\jakub_000\Pictures\2014\7) Červenec 28. 6. - 12. 7.  - Vodák Tábor Pilica\4 (33)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 l="55719" t="53826" r="37676" b="41652"/>
          <a:stretch>
            <a:fillRect/>
          </a:stretch>
        </p:blipFill>
        <p:spPr bwMode="auto">
          <a:xfrm>
            <a:off x="1619672" y="15278"/>
            <a:ext cx="5616624" cy="5128222"/>
          </a:xfrm>
          <a:prstGeom prst="rect">
            <a:avLst/>
          </a:prstGeom>
          <a:noFill/>
        </p:spPr>
      </p:pic>
      <p:pic>
        <p:nvPicPr>
          <p:cNvPr id="5" name="Picture 2" descr="C:\Users\jakub_000\Documents\Oddíl Vodáci\Nábor\logo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jakub_000\Pictures\2014\7) Červenec 28. 6. - 12. 7.  - Vodák Tábor Pilica\4 (33).jpg"/>
          <p:cNvPicPr>
            <a:picLocks noChangeAspect="1" noChangeArrowheads="1"/>
          </p:cNvPicPr>
          <p:nvPr/>
        </p:nvPicPr>
        <p:blipFill>
          <a:blip r:embed="rId2" cstate="print"/>
          <a:srcRect t="41528" b="16612"/>
          <a:stretch>
            <a:fillRect/>
          </a:stretch>
        </p:blipFill>
        <p:spPr bwMode="auto">
          <a:xfrm>
            <a:off x="917594" y="1011018"/>
            <a:ext cx="7182798" cy="4009004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Tábory 5000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590</TotalTime>
  <Words>1892</Words>
  <Application>Microsoft Office PowerPoint</Application>
  <PresentationFormat>Předvádění na obrazovce (16:9)</PresentationFormat>
  <Paragraphs>651</Paragraphs>
  <Slides>117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117</vt:i4>
      </vt:variant>
    </vt:vector>
  </HeadingPairs>
  <TitlesOfParts>
    <vt:vector size="118" baseType="lpstr">
      <vt:lpstr>Motiv sady Office</vt:lpstr>
      <vt:lpstr>Pokyny k ovládání</vt:lpstr>
      <vt:lpstr>Snímek 2</vt:lpstr>
      <vt:lpstr>Historie oddílu 1000</vt:lpstr>
      <vt:lpstr>Historie oddílu 1000</vt:lpstr>
      <vt:lpstr>Historie oddílu 1000</vt:lpstr>
      <vt:lpstr>Historie oddílu 1000</vt:lpstr>
      <vt:lpstr>Historie oddílu 1000</vt:lpstr>
      <vt:lpstr>Historie oddílu 2000</vt:lpstr>
      <vt:lpstr>Historie oddílu 2000</vt:lpstr>
      <vt:lpstr>Historie oddílu 2000</vt:lpstr>
      <vt:lpstr>Historie oddílu 2000</vt:lpstr>
      <vt:lpstr>Historie oddílu 2000</vt:lpstr>
      <vt:lpstr>Historie oddílu 3000</vt:lpstr>
      <vt:lpstr>Historie oddílu 4000</vt:lpstr>
      <vt:lpstr>Historie oddílu 4000</vt:lpstr>
      <vt:lpstr>Historie oddílu 4000</vt:lpstr>
      <vt:lpstr>Historie oddílu 4000</vt:lpstr>
      <vt:lpstr>Historie oddílu 4000</vt:lpstr>
      <vt:lpstr>Historie oddílu 5000</vt:lpstr>
      <vt:lpstr>Historie oddílu 5000</vt:lpstr>
      <vt:lpstr>Historie oddílu 5000</vt:lpstr>
      <vt:lpstr>Historie oddílu 5000</vt:lpstr>
      <vt:lpstr>Historie oddílu 5000</vt:lpstr>
      <vt:lpstr>Hlášky 1000</vt:lpstr>
      <vt:lpstr>Hlášky 1000</vt:lpstr>
      <vt:lpstr>Hlášky 1000</vt:lpstr>
      <vt:lpstr>Hlášky 1000</vt:lpstr>
      <vt:lpstr>Hlášky 1000</vt:lpstr>
      <vt:lpstr>Hlášky 2000</vt:lpstr>
      <vt:lpstr>Hlášky 2000</vt:lpstr>
      <vt:lpstr>Hlášky 2000</vt:lpstr>
      <vt:lpstr>Hlášky 2000</vt:lpstr>
      <vt:lpstr>Hlášky 2000</vt:lpstr>
      <vt:lpstr>Hlášky 3000</vt:lpstr>
      <vt:lpstr>Hlášky 3000</vt:lpstr>
      <vt:lpstr>Hlášky 3000</vt:lpstr>
      <vt:lpstr>Hlášky 3000</vt:lpstr>
      <vt:lpstr>Hlášky 3000</vt:lpstr>
      <vt:lpstr>Hlášky 4000</vt:lpstr>
      <vt:lpstr>Hlášky 4000</vt:lpstr>
      <vt:lpstr>Hlášky 4000</vt:lpstr>
      <vt:lpstr>Hlášky 4000</vt:lpstr>
      <vt:lpstr>Hlášky 4000</vt:lpstr>
      <vt:lpstr>Hlášky 5000</vt:lpstr>
      <vt:lpstr>Hlášky 5000</vt:lpstr>
      <vt:lpstr>Hlášky 5000</vt:lpstr>
      <vt:lpstr>Hlášky 5000</vt:lpstr>
      <vt:lpstr>Hlášky 5000</vt:lpstr>
      <vt:lpstr>Historky 1000</vt:lpstr>
      <vt:lpstr>Historky 1000</vt:lpstr>
      <vt:lpstr>Historky 1000</vt:lpstr>
      <vt:lpstr>Historky 1000</vt:lpstr>
      <vt:lpstr>Historky 1000</vt:lpstr>
      <vt:lpstr>Historky 2000</vt:lpstr>
      <vt:lpstr>Historky 2000</vt:lpstr>
      <vt:lpstr>Historky 2000</vt:lpstr>
      <vt:lpstr>Historky 2000</vt:lpstr>
      <vt:lpstr>Historky 2000</vt:lpstr>
      <vt:lpstr>Historky 3000</vt:lpstr>
      <vt:lpstr>Historky 3000</vt:lpstr>
      <vt:lpstr>Historky 3000</vt:lpstr>
      <vt:lpstr>Historky 3000</vt:lpstr>
      <vt:lpstr>Historky 3000</vt:lpstr>
      <vt:lpstr>Historky 4000</vt:lpstr>
      <vt:lpstr>Historky 4000</vt:lpstr>
      <vt:lpstr>Historky 4000</vt:lpstr>
      <vt:lpstr>Historky 4000</vt:lpstr>
      <vt:lpstr>Historky 4000</vt:lpstr>
      <vt:lpstr>Historky 5000</vt:lpstr>
      <vt:lpstr>Historky 5000</vt:lpstr>
      <vt:lpstr>Historky 5000</vt:lpstr>
      <vt:lpstr>Historky 5000</vt:lpstr>
      <vt:lpstr>Historky 5000</vt:lpstr>
      <vt:lpstr>Fotky 1000</vt:lpstr>
      <vt:lpstr>Fotky 2000</vt:lpstr>
      <vt:lpstr>Fotky 2000</vt:lpstr>
      <vt:lpstr>Fotky 2000</vt:lpstr>
      <vt:lpstr>Fotky 2000</vt:lpstr>
      <vt:lpstr>Fotky 2000</vt:lpstr>
      <vt:lpstr>Fotky 2000</vt:lpstr>
      <vt:lpstr>Fotky 3000</vt:lpstr>
      <vt:lpstr>Fotky 3000</vt:lpstr>
      <vt:lpstr>Fotky 3000</vt:lpstr>
      <vt:lpstr>Fotky 3000</vt:lpstr>
      <vt:lpstr>Fotky 3000</vt:lpstr>
      <vt:lpstr>Fotky 4000</vt:lpstr>
      <vt:lpstr>Fotky 4000</vt:lpstr>
      <vt:lpstr>Fotky 4000</vt:lpstr>
      <vt:lpstr>Fotky 4000</vt:lpstr>
      <vt:lpstr>Fotky 4000</vt:lpstr>
      <vt:lpstr>Fotky 5000</vt:lpstr>
      <vt:lpstr>Snímek 92</vt:lpstr>
      <vt:lpstr>Snímek 93</vt:lpstr>
      <vt:lpstr>Fotky 5000</vt:lpstr>
      <vt:lpstr>Fotky 5000</vt:lpstr>
      <vt:lpstr>Fotky 5000</vt:lpstr>
      <vt:lpstr>Fotky 5000</vt:lpstr>
      <vt:lpstr>Tábory 1000</vt:lpstr>
      <vt:lpstr>Tábory 1000</vt:lpstr>
      <vt:lpstr>Tábory 1000</vt:lpstr>
      <vt:lpstr>Tábory 1000</vt:lpstr>
      <vt:lpstr>Tábory 1000</vt:lpstr>
      <vt:lpstr>Tábory 2000</vt:lpstr>
      <vt:lpstr>Tábory 2000</vt:lpstr>
      <vt:lpstr>Tábory 2000</vt:lpstr>
      <vt:lpstr>Tábory 2000</vt:lpstr>
      <vt:lpstr>Tábory 2000</vt:lpstr>
      <vt:lpstr>Tábory 3000</vt:lpstr>
      <vt:lpstr>Tábory 3000</vt:lpstr>
      <vt:lpstr>Tábory 3000</vt:lpstr>
      <vt:lpstr>Tábory 3000</vt:lpstr>
      <vt:lpstr>Tábory 3000</vt:lpstr>
      <vt:lpstr>Tábory 4000</vt:lpstr>
      <vt:lpstr>Tábory 5000</vt:lpstr>
      <vt:lpstr>Snímek 115</vt:lpstr>
      <vt:lpstr>Snímek 116</vt:lpstr>
      <vt:lpstr>Tábory 5000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jakub.hajekj@gmail.com</dc:creator>
  <cp:lastModifiedBy>jakub.hajekj@gmail.com</cp:lastModifiedBy>
  <cp:revision>57</cp:revision>
  <dcterms:created xsi:type="dcterms:W3CDTF">2016-01-07T21:55:56Z</dcterms:created>
  <dcterms:modified xsi:type="dcterms:W3CDTF">2016-05-31T12:01:12Z</dcterms:modified>
</cp:coreProperties>
</file>