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6"/>
  </p:notesMasterIdLst>
  <p:sldIdLst>
    <p:sldId id="385" r:id="rId2"/>
    <p:sldId id="256" r:id="rId3"/>
    <p:sldId id="422" r:id="rId4"/>
    <p:sldId id="423" r:id="rId5"/>
    <p:sldId id="263" r:id="rId6"/>
    <p:sldId id="264" r:id="rId7"/>
    <p:sldId id="265" r:id="rId8"/>
    <p:sldId id="266" r:id="rId9"/>
    <p:sldId id="267" r:id="rId10"/>
    <p:sldId id="258" r:id="rId11"/>
    <p:sldId id="259" r:id="rId12"/>
    <p:sldId id="257" r:id="rId13"/>
    <p:sldId id="260" r:id="rId14"/>
    <p:sldId id="261" r:id="rId15"/>
    <p:sldId id="262" r:id="rId16"/>
    <p:sldId id="386" r:id="rId17"/>
    <p:sldId id="387" r:id="rId18"/>
    <p:sldId id="388" r:id="rId19"/>
    <p:sldId id="389" r:id="rId20"/>
    <p:sldId id="268" r:id="rId21"/>
    <p:sldId id="269" r:id="rId22"/>
    <p:sldId id="272" r:id="rId23"/>
    <p:sldId id="271" r:id="rId24"/>
    <p:sldId id="270" r:id="rId25"/>
    <p:sldId id="273" r:id="rId26"/>
    <p:sldId id="278" r:id="rId27"/>
    <p:sldId id="280" r:id="rId28"/>
    <p:sldId id="281" r:id="rId29"/>
    <p:sldId id="282" r:id="rId30"/>
    <p:sldId id="283" r:id="rId31"/>
    <p:sldId id="390" r:id="rId32"/>
    <p:sldId id="391" r:id="rId33"/>
    <p:sldId id="392" r:id="rId34"/>
    <p:sldId id="393" r:id="rId35"/>
    <p:sldId id="394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292" r:id="rId45"/>
    <p:sldId id="293" r:id="rId46"/>
    <p:sldId id="299" r:id="rId47"/>
    <p:sldId id="300" r:id="rId48"/>
    <p:sldId id="302" r:id="rId49"/>
    <p:sldId id="303" r:id="rId50"/>
    <p:sldId id="301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79" r:id="rId59"/>
    <p:sldId id="380" r:id="rId60"/>
    <p:sldId id="381" r:id="rId61"/>
    <p:sldId id="410" r:id="rId62"/>
    <p:sldId id="411" r:id="rId63"/>
    <p:sldId id="314" r:id="rId64"/>
    <p:sldId id="375" r:id="rId65"/>
    <p:sldId id="376" r:id="rId66"/>
    <p:sldId id="377" r:id="rId67"/>
    <p:sldId id="378" r:id="rId68"/>
    <p:sldId id="324" r:id="rId69"/>
    <p:sldId id="325" r:id="rId70"/>
    <p:sldId id="382" r:id="rId71"/>
    <p:sldId id="383" r:id="rId72"/>
    <p:sldId id="384" r:id="rId73"/>
    <p:sldId id="421" r:id="rId74"/>
    <p:sldId id="416" r:id="rId75"/>
    <p:sldId id="417" r:id="rId76"/>
    <p:sldId id="418" r:id="rId77"/>
    <p:sldId id="419" r:id="rId78"/>
    <p:sldId id="420" r:id="rId79"/>
    <p:sldId id="329" r:id="rId80"/>
    <p:sldId id="397" r:id="rId81"/>
    <p:sldId id="398" r:id="rId82"/>
    <p:sldId id="399" r:id="rId83"/>
    <p:sldId id="400" r:id="rId84"/>
    <p:sldId id="401" r:id="rId85"/>
    <p:sldId id="340" r:id="rId86"/>
    <p:sldId id="330" r:id="rId87"/>
    <p:sldId id="402" r:id="rId88"/>
    <p:sldId id="335" r:id="rId89"/>
    <p:sldId id="403" r:id="rId90"/>
    <p:sldId id="404" r:id="rId91"/>
    <p:sldId id="346" r:id="rId92"/>
    <p:sldId id="405" r:id="rId93"/>
    <p:sldId id="406" r:id="rId94"/>
    <p:sldId id="407" r:id="rId95"/>
    <p:sldId id="408" r:id="rId96"/>
    <p:sldId id="409" r:id="rId97"/>
    <p:sldId id="353" r:id="rId98"/>
    <p:sldId id="354" r:id="rId99"/>
    <p:sldId id="355" r:id="rId100"/>
    <p:sldId id="356" r:id="rId101"/>
    <p:sldId id="357" r:id="rId102"/>
    <p:sldId id="365" r:id="rId103"/>
    <p:sldId id="412" r:id="rId104"/>
    <p:sldId id="413" r:id="rId105"/>
    <p:sldId id="414" r:id="rId106"/>
    <p:sldId id="415" r:id="rId107"/>
    <p:sldId id="358" r:id="rId108"/>
    <p:sldId id="360" r:id="rId109"/>
    <p:sldId id="361" r:id="rId110"/>
    <p:sldId id="362" r:id="rId111"/>
    <p:sldId id="363" r:id="rId112"/>
    <p:sldId id="359" r:id="rId113"/>
    <p:sldId id="371" r:id="rId114"/>
    <p:sldId id="395" r:id="rId115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06799F8-075E-4A3A-A7F6-7FBC6576F1A4}" styleName="Styl s motivem 2 – zvýraznění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Styl s motivem 1 – zvýraznění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napVertSplitter="1" vertBarState="minimized">
    <p:restoredLeft sz="6250" autoAdjust="0"/>
    <p:restoredTop sz="94624" autoAdjust="0"/>
  </p:normalViewPr>
  <p:slideViewPr>
    <p:cSldViewPr>
      <p:cViewPr varScale="1">
        <p:scale>
          <a:sx n="106" d="100"/>
          <a:sy n="106" d="100"/>
        </p:scale>
        <p:origin x="882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384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95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presProps" Target="pres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415EA4-CBF6-4C15-B48A-AB4D4152F463}" type="datetimeFigureOut">
              <a:rPr lang="cs-CZ" smtClean="0"/>
              <a:t>27.11.2017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68AC2-DD35-482A-93B4-69A36F84A53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3838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8AC2-DD35-482A-93B4-69A36F84A537}" type="slidenum">
              <a:rPr lang="cs-CZ" smtClean="0"/>
              <a:t>61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85426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8AC2-DD35-482A-93B4-69A36F84A537}" type="slidenum">
              <a:rPr lang="cs-CZ" smtClean="0"/>
              <a:t>89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47058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8AC2-DD35-482A-93B4-69A36F84A537}" type="slidenum">
              <a:rPr lang="cs-CZ" smtClean="0"/>
              <a:t>90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20075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 smtClean="0"/>
              <a:t>Klepnutím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06AE7-6A3A-43C1-8105-681FA12A04FF}" type="datetimeFigureOut">
              <a:rPr lang="cs-CZ" smtClean="0"/>
              <a:pPr/>
              <a:t>27.11.2017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8D5719-506D-4F0B-BFA8-6D097DF9A98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31.xml"/><Relationship Id="rId18" Type="http://schemas.openxmlformats.org/officeDocument/2006/relationships/slide" Target="slide36.xml"/><Relationship Id="rId26" Type="http://schemas.openxmlformats.org/officeDocument/2006/relationships/slide" Target="slide112.xml"/><Relationship Id="rId3" Type="http://schemas.openxmlformats.org/officeDocument/2006/relationships/image" Target="../media/image2.jpg"/><Relationship Id="rId21" Type="http://schemas.openxmlformats.org/officeDocument/2006/relationships/slide" Target="slide107.xml"/><Relationship Id="rId7" Type="http://schemas.openxmlformats.org/officeDocument/2006/relationships/slide" Target="slide5.xml"/><Relationship Id="rId12" Type="http://schemas.openxmlformats.org/officeDocument/2006/relationships/slide" Target="slide10.xml"/><Relationship Id="rId17" Type="http://schemas.openxmlformats.org/officeDocument/2006/relationships/slide" Target="slide15.xml"/><Relationship Id="rId25" Type="http://schemas.openxmlformats.org/officeDocument/2006/relationships/slide" Target="slide88.xml"/><Relationship Id="rId2" Type="http://schemas.openxmlformats.org/officeDocument/2006/relationships/image" Target="../media/image1.png"/><Relationship Id="rId16" Type="http://schemas.openxmlformats.org/officeDocument/2006/relationships/slide" Target="slide102.xml"/><Relationship Id="rId20" Type="http://schemas.openxmlformats.org/officeDocument/2006/relationships/slide" Target="slide86.xml"/><Relationship Id="rId29" Type="http://schemas.openxmlformats.org/officeDocument/2006/relationships/slide" Target="slide7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11" Type="http://schemas.openxmlformats.org/officeDocument/2006/relationships/slide" Target="slide97.xml"/><Relationship Id="rId24" Type="http://schemas.openxmlformats.org/officeDocument/2006/relationships/slide" Target="slide68.xml"/><Relationship Id="rId5" Type="http://schemas.openxmlformats.org/officeDocument/2006/relationships/image" Target="../media/image4.jpg"/><Relationship Id="rId15" Type="http://schemas.openxmlformats.org/officeDocument/2006/relationships/slide" Target="slide85.xml"/><Relationship Id="rId23" Type="http://schemas.openxmlformats.org/officeDocument/2006/relationships/slide" Target="slide41.xml"/><Relationship Id="rId28" Type="http://schemas.openxmlformats.org/officeDocument/2006/relationships/slide" Target="slide46.xml"/><Relationship Id="rId10" Type="http://schemas.openxmlformats.org/officeDocument/2006/relationships/slide" Target="slide79.xml"/><Relationship Id="rId19" Type="http://schemas.openxmlformats.org/officeDocument/2006/relationships/slide" Target="slide63.xml"/><Relationship Id="rId31" Type="http://schemas.openxmlformats.org/officeDocument/2006/relationships/slide" Target="slide113.xml"/><Relationship Id="rId4" Type="http://schemas.openxmlformats.org/officeDocument/2006/relationships/image" Target="../media/image3.jpg"/><Relationship Id="rId9" Type="http://schemas.openxmlformats.org/officeDocument/2006/relationships/slide" Target="slide51.xml"/><Relationship Id="rId14" Type="http://schemas.openxmlformats.org/officeDocument/2006/relationships/slide" Target="slide56.xml"/><Relationship Id="rId22" Type="http://schemas.openxmlformats.org/officeDocument/2006/relationships/slide" Target="slide20.xml"/><Relationship Id="rId27" Type="http://schemas.openxmlformats.org/officeDocument/2006/relationships/slide" Target="slide25.xml"/><Relationship Id="rId30" Type="http://schemas.openxmlformats.org/officeDocument/2006/relationships/slide" Target="slide9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1.png"/><Relationship Id="rId7" Type="http://schemas.openxmlformats.org/officeDocument/2006/relationships/slide" Target="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slide" Target="slide9.xml"/><Relationship Id="rId5" Type="http://schemas.openxmlformats.org/officeDocument/2006/relationships/image" Target="../media/image6.png"/><Relationship Id="rId4" Type="http://schemas.openxmlformats.org/officeDocument/2006/relationships/slide" Target="slide2.xml"/><Relationship Id="rId9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1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5" Type="http://schemas.openxmlformats.org/officeDocument/2006/relationships/slide" Target="slide14.xml"/><Relationship Id="rId4" Type="http://schemas.openxmlformats.org/officeDocument/2006/relationships/slide" Target="slide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17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slide" Target="slide19.xml"/><Relationship Id="rId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2.xml"/><Relationship Id="rId5" Type="http://schemas.openxmlformats.org/officeDocument/2006/relationships/slide" Target="slide24.xml"/><Relationship Id="rId4" Type="http://schemas.openxmlformats.org/officeDocument/2006/relationships/slide" Target="slide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3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4.xml"/><Relationship Id="rId5" Type="http://schemas.openxmlformats.org/officeDocument/2006/relationships/slide" Target="slide32.xml"/><Relationship Id="rId4" Type="http://schemas.openxmlformats.org/officeDocument/2006/relationships/slide" Target="slide3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5" Type="http://schemas.openxmlformats.org/officeDocument/2006/relationships/slide" Target="slide45.xml"/><Relationship Id="rId4" Type="http://schemas.openxmlformats.org/officeDocument/2006/relationships/slide" Target="slide4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5" Type="http://schemas.openxmlformats.org/officeDocument/2006/relationships/slide" Target="slide45.xml"/><Relationship Id="rId4" Type="http://schemas.openxmlformats.org/officeDocument/2006/relationships/slide" Target="slide4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5" Type="http://schemas.openxmlformats.org/officeDocument/2006/relationships/slide" Target="slide45.xml"/><Relationship Id="rId4" Type="http://schemas.openxmlformats.org/officeDocument/2006/relationships/slide" Target="slide4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5" Type="http://schemas.openxmlformats.org/officeDocument/2006/relationships/slide" Target="slide45.xml"/><Relationship Id="rId4" Type="http://schemas.openxmlformats.org/officeDocument/2006/relationships/slide" Target="slide4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3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7.xml"/><Relationship Id="rId5" Type="http://schemas.openxmlformats.org/officeDocument/2006/relationships/slide" Target="slide40.xml"/><Relationship Id="rId4" Type="http://schemas.openxmlformats.org/officeDocument/2006/relationships/slide" Target="slide3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2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5" Type="http://schemas.openxmlformats.org/officeDocument/2006/relationships/slide" Target="slide30.xml"/><Relationship Id="rId4" Type="http://schemas.openxmlformats.org/officeDocument/2006/relationships/slide" Target="slide2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5" Type="http://schemas.openxmlformats.org/officeDocument/2006/relationships/slide" Target="slide45.xml"/><Relationship Id="rId4" Type="http://schemas.openxmlformats.org/officeDocument/2006/relationships/slide" Target="slide4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3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7.xml"/><Relationship Id="rId5" Type="http://schemas.openxmlformats.org/officeDocument/2006/relationships/slide" Target="slide40.xml"/><Relationship Id="rId4" Type="http://schemas.openxmlformats.org/officeDocument/2006/relationships/slide" Target="slide3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3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7.xml"/><Relationship Id="rId5" Type="http://schemas.openxmlformats.org/officeDocument/2006/relationships/slide" Target="slide40.xml"/><Relationship Id="rId4" Type="http://schemas.openxmlformats.org/officeDocument/2006/relationships/slide" Target="slide3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3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7.xml"/><Relationship Id="rId5" Type="http://schemas.openxmlformats.org/officeDocument/2006/relationships/slide" Target="slide40.xml"/><Relationship Id="rId4" Type="http://schemas.openxmlformats.org/officeDocument/2006/relationships/slide" Target="slide3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3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37.xml"/><Relationship Id="rId5" Type="http://schemas.openxmlformats.org/officeDocument/2006/relationships/slide" Target="slide40.xml"/><Relationship Id="rId4" Type="http://schemas.openxmlformats.org/officeDocument/2006/relationships/slide" Target="slide3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4.xml"/><Relationship Id="rId5" Type="http://schemas.openxmlformats.org/officeDocument/2006/relationships/slide" Target="slide42.xml"/><Relationship Id="rId4" Type="http://schemas.openxmlformats.org/officeDocument/2006/relationships/slide" Target="slide4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4.xml"/><Relationship Id="rId5" Type="http://schemas.openxmlformats.org/officeDocument/2006/relationships/slide" Target="slide42.xml"/><Relationship Id="rId4" Type="http://schemas.openxmlformats.org/officeDocument/2006/relationships/slide" Target="slide4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4.xml"/><Relationship Id="rId5" Type="http://schemas.openxmlformats.org/officeDocument/2006/relationships/slide" Target="slide42.xml"/><Relationship Id="rId4" Type="http://schemas.openxmlformats.org/officeDocument/2006/relationships/slide" Target="slide4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4.xml"/><Relationship Id="rId5" Type="http://schemas.openxmlformats.org/officeDocument/2006/relationships/slide" Target="slide42.xml"/><Relationship Id="rId4" Type="http://schemas.openxmlformats.org/officeDocument/2006/relationships/slide" Target="slide4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5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3.xml"/><Relationship Id="rId5" Type="http://schemas.openxmlformats.org/officeDocument/2006/relationships/slide" Target="slide55.xml"/><Relationship Id="rId4" Type="http://schemas.openxmlformats.org/officeDocument/2006/relationships/slide" Target="slide5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5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57.xml"/><Relationship Id="rId5" Type="http://schemas.openxmlformats.org/officeDocument/2006/relationships/slide" Target="slide60.xml"/><Relationship Id="rId4" Type="http://schemas.openxmlformats.org/officeDocument/2006/relationships/slide" Target="slide59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61.xml"/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2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6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3.xml"/><Relationship Id="rId5" Type="http://schemas.openxmlformats.org/officeDocument/2006/relationships/slide" Target="slide67.xml"/><Relationship Id="rId4" Type="http://schemas.openxmlformats.org/officeDocument/2006/relationships/slide" Target="slide6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0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1.xml"/><Relationship Id="rId5" Type="http://schemas.openxmlformats.org/officeDocument/2006/relationships/slide" Target="slide57.xml"/><Relationship Id="rId4" Type="http://schemas.openxmlformats.org/officeDocument/2006/relationships/slide" Target="slide72.xml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slide" Target="slide73.xml"/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slide" Target="slide73.xml"/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slide" Target="slide73.xml"/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slide" Target="slide73.xml"/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6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75.xml"/><Relationship Id="rId5" Type="http://schemas.openxmlformats.org/officeDocument/2006/relationships/slide" Target="slide78.xml"/><Relationship Id="rId4" Type="http://schemas.openxmlformats.org/officeDocument/2006/relationships/slide" Target="slide7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4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5" Type="http://schemas.openxmlformats.org/officeDocument/2006/relationships/slide" Target="slide50.xml"/><Relationship Id="rId4" Type="http://schemas.openxmlformats.org/officeDocument/2006/relationships/slide" Target="slide4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81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2.xml"/><Relationship Id="rId5" Type="http://schemas.openxmlformats.org/officeDocument/2006/relationships/slide" Target="slide84.xml"/><Relationship Id="rId4" Type="http://schemas.openxmlformats.org/officeDocument/2006/relationships/slide" Target="slide83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slide" Target="slide8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8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90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slide" Target="slide2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slide" Target="slide9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2.xml"/><Relationship Id="rId5" Type="http://schemas.openxmlformats.org/officeDocument/2006/relationships/slide" Target="slide95.xml"/><Relationship Id="rId4" Type="http://schemas.openxmlformats.org/officeDocument/2006/relationships/slide" Target="slide94.xml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image" Target="../media/image6.png"/><Relationship Id="rId7" Type="http://schemas.openxmlformats.org/officeDocument/2006/relationships/slide" Target="slide9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1.xml"/><Relationship Id="rId5" Type="http://schemas.openxmlformats.org/officeDocument/2006/relationships/slide" Target="slide94.xml"/><Relationship Id="rId4" Type="http://schemas.openxmlformats.org/officeDocument/2006/relationships/slide" Target="slide93.xml"/><Relationship Id="rId9" Type="http://schemas.openxmlformats.org/officeDocument/2006/relationships/image" Target="../media/image14.jpeg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image" Target="../media/image6.png"/><Relationship Id="rId7" Type="http://schemas.openxmlformats.org/officeDocument/2006/relationships/slide" Target="slide9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1.xml"/><Relationship Id="rId5" Type="http://schemas.openxmlformats.org/officeDocument/2006/relationships/slide" Target="slide94.xml"/><Relationship Id="rId4" Type="http://schemas.openxmlformats.org/officeDocument/2006/relationships/slide" Target="slide93.xml"/><Relationship Id="rId9" Type="http://schemas.openxmlformats.org/officeDocument/2006/relationships/image" Target="../media/image14.jpe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image" Target="../media/image6.png"/><Relationship Id="rId7" Type="http://schemas.openxmlformats.org/officeDocument/2006/relationships/slide" Target="slide9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1.xml"/><Relationship Id="rId5" Type="http://schemas.openxmlformats.org/officeDocument/2006/relationships/slide" Target="slide94.xml"/><Relationship Id="rId4" Type="http://schemas.openxmlformats.org/officeDocument/2006/relationships/slide" Target="slide93.xml"/><Relationship Id="rId9" Type="http://schemas.openxmlformats.org/officeDocument/2006/relationships/image" Target="../media/image14.jpeg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slide" Target="slide96.xml"/><Relationship Id="rId3" Type="http://schemas.openxmlformats.org/officeDocument/2006/relationships/image" Target="../media/image6.png"/><Relationship Id="rId7" Type="http://schemas.openxmlformats.org/officeDocument/2006/relationships/slide" Target="slide9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1.xml"/><Relationship Id="rId5" Type="http://schemas.openxmlformats.org/officeDocument/2006/relationships/slide" Target="slide94.xml"/><Relationship Id="rId4" Type="http://schemas.openxmlformats.org/officeDocument/2006/relationships/slide" Target="slide93.xml"/><Relationship Id="rId9" Type="http://schemas.openxmlformats.org/officeDocument/2006/relationships/image" Target="../media/image14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0.xml"/><Relationship Id="rId5" Type="http://schemas.openxmlformats.org/officeDocument/2006/relationships/slide" Target="slide101.xml"/><Relationship Id="rId4" Type="http://schemas.openxmlformats.org/officeDocument/2006/relationships/slide" Target="slide98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5" Type="http://schemas.openxmlformats.org/officeDocument/2006/relationships/slide" Target="slide82.xml"/><Relationship Id="rId4" Type="http://schemas.openxmlformats.org/officeDocument/2006/relationships/slide" Target="slide81.xml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slide" Target="slide104.xml"/><Relationship Id="rId12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5.xml"/><Relationship Id="rId11" Type="http://schemas.openxmlformats.org/officeDocument/2006/relationships/image" Target="../media/image19.jpeg"/><Relationship Id="rId5" Type="http://schemas.openxmlformats.org/officeDocument/2006/relationships/slide" Target="slide106.xml"/><Relationship Id="rId10" Type="http://schemas.openxmlformats.org/officeDocument/2006/relationships/image" Target="../media/image18.jpeg"/><Relationship Id="rId4" Type="http://schemas.openxmlformats.org/officeDocument/2006/relationships/slide" Target="slide103.xml"/><Relationship Id="rId9" Type="http://schemas.openxmlformats.org/officeDocument/2006/relationships/image" Target="../media/image17.jpe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12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11" Type="http://schemas.openxmlformats.org/officeDocument/2006/relationships/image" Target="../media/image19.jpeg"/><Relationship Id="rId5" Type="http://schemas.openxmlformats.org/officeDocument/2006/relationships/slide" Target="slide82.xml"/><Relationship Id="rId10" Type="http://schemas.openxmlformats.org/officeDocument/2006/relationships/image" Target="../media/image18.jpeg"/><Relationship Id="rId4" Type="http://schemas.openxmlformats.org/officeDocument/2006/relationships/slide" Target="slide81.xml"/><Relationship Id="rId9" Type="http://schemas.openxmlformats.org/officeDocument/2006/relationships/image" Target="../media/image17.jpeg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12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11" Type="http://schemas.openxmlformats.org/officeDocument/2006/relationships/image" Target="../media/image19.jpeg"/><Relationship Id="rId5" Type="http://schemas.openxmlformats.org/officeDocument/2006/relationships/slide" Target="slide82.xml"/><Relationship Id="rId10" Type="http://schemas.openxmlformats.org/officeDocument/2006/relationships/image" Target="../media/image18.jpeg"/><Relationship Id="rId4" Type="http://schemas.openxmlformats.org/officeDocument/2006/relationships/slide" Target="slide81.xml"/><Relationship Id="rId9" Type="http://schemas.openxmlformats.org/officeDocument/2006/relationships/image" Target="../media/image17.jpeg"/></Relationships>
</file>

<file path=ppt/slides/_rels/slide10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12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11" Type="http://schemas.openxmlformats.org/officeDocument/2006/relationships/image" Target="../media/image19.jpeg"/><Relationship Id="rId5" Type="http://schemas.openxmlformats.org/officeDocument/2006/relationships/slide" Target="slide82.xml"/><Relationship Id="rId10" Type="http://schemas.openxmlformats.org/officeDocument/2006/relationships/image" Target="../media/image18.jpeg"/><Relationship Id="rId4" Type="http://schemas.openxmlformats.org/officeDocument/2006/relationships/slide" Target="slide81.xml"/><Relationship Id="rId9" Type="http://schemas.openxmlformats.org/officeDocument/2006/relationships/image" Target="../media/image17.jpeg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6.png"/><Relationship Id="rId7" Type="http://schemas.openxmlformats.org/officeDocument/2006/relationships/slide" Target="slide79.xml"/><Relationship Id="rId12" Type="http://schemas.openxmlformats.org/officeDocument/2006/relationships/image" Target="../media/image20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0.xml"/><Relationship Id="rId11" Type="http://schemas.openxmlformats.org/officeDocument/2006/relationships/image" Target="../media/image19.jpeg"/><Relationship Id="rId5" Type="http://schemas.openxmlformats.org/officeDocument/2006/relationships/slide" Target="slide82.xml"/><Relationship Id="rId10" Type="http://schemas.openxmlformats.org/officeDocument/2006/relationships/image" Target="../media/image18.jpeg"/><Relationship Id="rId4" Type="http://schemas.openxmlformats.org/officeDocument/2006/relationships/slide" Target="slide81.xml"/><Relationship Id="rId9" Type="http://schemas.openxmlformats.org/officeDocument/2006/relationships/image" Target="../media/image17.jpeg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.png"/><Relationship Id="rId7" Type="http://schemas.openxmlformats.org/officeDocument/2006/relationships/slide" Target="slide108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9.xml"/><Relationship Id="rId5" Type="http://schemas.openxmlformats.org/officeDocument/2006/relationships/slide" Target="slide111.xml"/><Relationship Id="rId4" Type="http://schemas.openxmlformats.org/officeDocument/2006/relationships/slide" Target="slide110.xml"/><Relationship Id="rId9" Type="http://schemas.openxmlformats.org/officeDocument/2006/relationships/image" Target="../media/image23.png"/></Relationships>
</file>

<file path=ppt/slides/_rels/slide10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.png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0.xml"/><Relationship Id="rId5" Type="http://schemas.openxmlformats.org/officeDocument/2006/relationships/slide" Target="slide101.xml"/><Relationship Id="rId4" Type="http://schemas.openxmlformats.org/officeDocument/2006/relationships/slide" Target="slide98.xml"/><Relationship Id="rId9" Type="http://schemas.openxmlformats.org/officeDocument/2006/relationships/image" Target="../media/image23.png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.png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0.xml"/><Relationship Id="rId5" Type="http://schemas.openxmlformats.org/officeDocument/2006/relationships/slide" Target="slide101.xml"/><Relationship Id="rId4" Type="http://schemas.openxmlformats.org/officeDocument/2006/relationships/slide" Target="slide98.xml"/><Relationship Id="rId9" Type="http://schemas.openxmlformats.org/officeDocument/2006/relationships/image" Target="../media/image23.png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.png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0.xml"/><Relationship Id="rId5" Type="http://schemas.openxmlformats.org/officeDocument/2006/relationships/slide" Target="slide101.xml"/><Relationship Id="rId4" Type="http://schemas.openxmlformats.org/officeDocument/2006/relationships/slide" Target="slide98.xml"/><Relationship Id="rId9" Type="http://schemas.openxmlformats.org/officeDocument/2006/relationships/image" Target="../media/image23.png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.png"/><Relationship Id="rId7" Type="http://schemas.openxmlformats.org/officeDocument/2006/relationships/slide" Target="slide99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0.xml"/><Relationship Id="rId5" Type="http://schemas.openxmlformats.org/officeDocument/2006/relationships/slide" Target="slide101.xml"/><Relationship Id="rId4" Type="http://schemas.openxmlformats.org/officeDocument/2006/relationships/slide" Target="slide98.xml"/><Relationship Id="rId9" Type="http://schemas.openxmlformats.org/officeDocument/2006/relationships/image" Target="../media/image23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14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01.xml"/><Relationship Id="rId4" Type="http://schemas.openxmlformats.org/officeDocument/2006/relationships/slide" Target="slide9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Pokyny k ovládání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747864"/>
          </a:xfrm>
        </p:spPr>
        <p:txBody>
          <a:bodyPr>
            <a:normAutofit fontScale="77500" lnSpcReduction="20000"/>
          </a:bodyPr>
          <a:lstStyle/>
          <a:p>
            <a:r>
              <a:rPr lang="cs-CZ" dirty="0" smtClean="0">
                <a:solidFill>
                  <a:schemeClr val="bg1"/>
                </a:solidFill>
              </a:rPr>
              <a:t>Stiskněte F5.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Platí pravidla hry Riskuj!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V tabulce si vyberte otázku kliknutím na číslo z dané kategorie.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cs-CZ" dirty="0" smtClean="0"/>
              <a:t>Otázky za 1000 jsou pro nejmladší členy </a:t>
            </a:r>
            <a:r>
              <a:rPr lang="cs-CZ" dirty="0" err="1" smtClean="0"/>
              <a:t>družinek</a:t>
            </a:r>
            <a:endParaRPr lang="cs-CZ" dirty="0" smtClean="0">
              <a:solidFill>
                <a:schemeClr val="bg1"/>
              </a:solidFill>
            </a:endParaRPr>
          </a:p>
          <a:p>
            <a:r>
              <a:rPr lang="cs-CZ" dirty="0" smtClean="0">
                <a:solidFill>
                  <a:schemeClr val="bg1"/>
                </a:solidFill>
              </a:rPr>
              <a:t>Otázku zodpovíte kliknutím na variantu.</a:t>
            </a:r>
          </a:p>
          <a:p>
            <a:r>
              <a:rPr lang="cs-CZ" dirty="0" smtClean="0"/>
              <a:t>Pokud uvidíte tento symbol 	tak na něj klikněte. </a:t>
            </a:r>
            <a:endParaRPr lang="cs-CZ" dirty="0" smtClean="0">
              <a:solidFill>
                <a:schemeClr val="bg1"/>
              </a:solidFill>
            </a:endParaRPr>
          </a:p>
          <a:p>
            <a:r>
              <a:rPr lang="cs-CZ" b="1" dirty="0" smtClean="0">
                <a:solidFill>
                  <a:schemeClr val="bg1"/>
                </a:solidFill>
              </a:rPr>
              <a:t>Na úvodní tabulku se vrátíte kliknutím na krávu.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Vybíráte další číslo. Již vybrané je teď fialové.</a:t>
            </a:r>
          </a:p>
          <a:p>
            <a:r>
              <a:rPr lang="cs-CZ" dirty="0" smtClean="0">
                <a:solidFill>
                  <a:schemeClr val="bg1"/>
                </a:solidFill>
              </a:rPr>
              <a:t>Vytvořeno na výlet do Litoměřic v listopadu 2017.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4" name="Rovnoramenný trojúhelník 3"/>
          <p:cNvSpPr/>
          <p:nvPr/>
        </p:nvSpPr>
        <p:spPr>
          <a:xfrm rot="5400000">
            <a:off x="4576186" y="3368024"/>
            <a:ext cx="351668" cy="360040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355847"/>
              </p:ext>
            </p:extLst>
          </p:nvPr>
        </p:nvGraphicFramePr>
        <p:xfrm>
          <a:off x="0" y="0"/>
          <a:ext cx="9144000" cy="51435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Historie oddílu</a:t>
                      </a:r>
                      <a:endParaRPr lang="cs-CZ" sz="1400" b="1" dirty="0"/>
                    </a:p>
                  </a:txBody>
                  <a:tcPr marT="34290" marB="34290" anchor="ctr">
                    <a:blipFill>
                      <a:blip r:embed="rId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Osobnosti</a:t>
                      </a:r>
                      <a:endParaRPr lang="cs-CZ" sz="1400" b="1" dirty="0"/>
                    </a:p>
                  </a:txBody>
                  <a:tcPr marT="34290" marB="34290" anchor="ctr">
                    <a:blipFill dpi="0" rotWithShape="1">
                      <a:blip r:embed="rId3">
                        <a:alphaModFix amt="83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Jídlo</a:t>
                      </a:r>
                      <a:endParaRPr lang="cs-CZ" sz="1400" b="1" dirty="0"/>
                    </a:p>
                  </a:txBody>
                  <a:tcPr marT="34290" marB="34290" anchor="ctr">
                    <a:blipFill dpi="0" rotWithShape="1">
                      <a:blip r:embed="rId4">
                        <a:alphaModFix amt="85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Fotky</a:t>
                      </a:r>
                      <a:endParaRPr lang="cs-CZ" sz="1400" b="1" dirty="0"/>
                    </a:p>
                  </a:txBody>
                  <a:tcPr marT="34290" marB="34290" anchor="ctr">
                    <a:blipFill dpi="0" rotWithShape="1">
                      <a:blip r:embed="rId5">
                        <a:alphaModFix amt="75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/>
                        <a:t>Dovednosti</a:t>
                      </a:r>
                      <a:endParaRPr lang="cs-CZ" sz="1400" b="1" dirty="0"/>
                    </a:p>
                  </a:txBody>
                  <a:tcPr marT="34290" marB="34290" anchor="ctr">
                    <a:blipFill dpi="0" rotWithShape="1">
                      <a:blip r:embed="rId6">
                        <a:alphaModFix amt="50000"/>
                      </a:blip>
                      <a:srcRect/>
                      <a:stretch>
                        <a:fillRect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7" action="ppaction://hlinksldjump"/>
                        </a:rPr>
                        <a:t>1000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8" action="ppaction://hlinksldjump"/>
                        </a:rPr>
                        <a:t>1000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9" action="ppaction://hlinksldjump"/>
                        </a:rPr>
                        <a:t>1000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0" action="ppaction://hlinksldjump"/>
                        </a:rPr>
                        <a:t>1000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1" action="ppaction://hlinksldjump"/>
                        </a:rPr>
                        <a:t>1000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2" action="ppaction://hlinksldjump"/>
                        </a:rPr>
                        <a:t>2000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3" action="ppaction://hlinksldjump"/>
                        </a:rPr>
                        <a:t>2000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4" action="ppaction://hlinksldjump"/>
                        </a:rPr>
                        <a:t>2000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5" action="ppaction://hlinksldjump"/>
                        </a:rPr>
                        <a:t>2000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6" action="ppaction://hlinksldjump"/>
                        </a:rPr>
                        <a:t>2000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7" action="ppaction://hlinksldjump"/>
                        </a:rPr>
                        <a:t>3000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8" action="ppaction://hlinksldjump"/>
                        </a:rPr>
                        <a:t>3000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19" action="ppaction://hlinksldjump"/>
                        </a:rPr>
                        <a:t>3000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0" action="ppaction://hlinksldjump"/>
                        </a:rPr>
                        <a:t>3000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1" action="ppaction://hlinksldjump"/>
                        </a:rPr>
                        <a:t>3000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2" action="ppaction://hlinksldjump"/>
                        </a:rPr>
                        <a:t>4000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3" action="ppaction://hlinksldjump"/>
                        </a:rPr>
                        <a:t>4000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4" action="ppaction://hlinksldjump"/>
                        </a:rPr>
                        <a:t>4000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5" action="ppaction://hlinksldjump"/>
                        </a:rPr>
                        <a:t>4000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6" action="ppaction://hlinksldjump"/>
                        </a:rPr>
                        <a:t>4000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7" action="ppaction://hlinksldjump"/>
                        </a:rPr>
                        <a:t>5000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8" action="ppaction://hlinksldjump"/>
                        </a:rPr>
                        <a:t>5000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29" action="ppaction://hlinksldjump"/>
                        </a:rPr>
                        <a:t>5000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30" action="ppaction://hlinksldjump"/>
                        </a:rPr>
                        <a:t>5000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400" dirty="0" smtClean="0">
                          <a:hlinkClick r:id="rId31" action="ppaction://hlinksldjump"/>
                        </a:rPr>
                        <a:t>5000</a:t>
                      </a:r>
                      <a:endParaRPr lang="cs-CZ" sz="1400" b="1" dirty="0"/>
                    </a:p>
                  </a:txBody>
                  <a:tcPr marT="34290" marB="3429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Výsledky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3608" y="1233654"/>
            <a:ext cx="2458616" cy="3394472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cs-CZ" dirty="0" smtClean="0"/>
              <a:t>Pandy</a:t>
            </a:r>
            <a:endParaRPr lang="cs-CZ" dirty="0"/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Ještěrky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Vlci</a:t>
            </a:r>
          </a:p>
          <a:p>
            <a:pPr marL="514350" indent="-514350">
              <a:buFont typeface="+mj-lt"/>
              <a:buAutoNum type="arabicPeriod"/>
            </a:pPr>
            <a:r>
              <a:rPr lang="cs-CZ" dirty="0" smtClean="0"/>
              <a:t>Křižáci</a:t>
            </a:r>
            <a:endParaRPr lang="cs-CZ" dirty="0"/>
          </a:p>
        </p:txBody>
      </p:sp>
      <p:sp>
        <p:nvSpPr>
          <p:cNvPr id="4" name="Zástupný symbol pro obsah 2"/>
          <p:cNvSpPr txBox="1">
            <a:spLocks/>
          </p:cNvSpPr>
          <p:nvPr/>
        </p:nvSpPr>
        <p:spPr>
          <a:xfrm>
            <a:off x="3707904" y="1233654"/>
            <a:ext cx="4896544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dirty="0" smtClean="0"/>
              <a:t>12000 bodů = 1200 kreditů</a:t>
            </a:r>
          </a:p>
          <a:p>
            <a:pPr marL="0" indent="0">
              <a:buNone/>
            </a:pPr>
            <a:r>
              <a:rPr lang="cs-CZ" dirty="0" smtClean="0"/>
              <a:t>10000 </a:t>
            </a:r>
            <a:r>
              <a:rPr lang="cs-CZ" dirty="0"/>
              <a:t>bodů = </a:t>
            </a:r>
            <a:r>
              <a:rPr lang="cs-CZ" dirty="0" smtClean="0"/>
              <a:t>1000 </a:t>
            </a:r>
            <a:r>
              <a:rPr lang="cs-CZ" dirty="0"/>
              <a:t>kreditů</a:t>
            </a:r>
          </a:p>
          <a:p>
            <a:pPr marL="0" indent="0">
              <a:buNone/>
            </a:pPr>
            <a:r>
              <a:rPr lang="cs-CZ" dirty="0"/>
              <a:t>9</a:t>
            </a:r>
            <a:r>
              <a:rPr lang="cs-CZ" dirty="0" smtClean="0"/>
              <a:t>000 </a:t>
            </a:r>
            <a:r>
              <a:rPr lang="cs-CZ" dirty="0"/>
              <a:t>bodů = </a:t>
            </a:r>
            <a:r>
              <a:rPr lang="cs-CZ" dirty="0" smtClean="0"/>
              <a:t>900 </a:t>
            </a:r>
            <a:r>
              <a:rPr lang="cs-CZ" dirty="0"/>
              <a:t>kreditů</a:t>
            </a:r>
          </a:p>
          <a:p>
            <a:pPr marL="0" indent="0">
              <a:buNone/>
            </a:pPr>
            <a:r>
              <a:rPr lang="cs-CZ" dirty="0"/>
              <a:t>9</a:t>
            </a:r>
            <a:r>
              <a:rPr lang="cs-CZ" dirty="0" smtClean="0"/>
              <a:t>000 </a:t>
            </a:r>
            <a:r>
              <a:rPr lang="cs-CZ" dirty="0"/>
              <a:t>bodů = </a:t>
            </a:r>
            <a:r>
              <a:rPr lang="cs-CZ" dirty="0" smtClean="0"/>
              <a:t>900 kreditů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314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Ceny služeb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187624" y="1200150"/>
            <a:ext cx="3888432" cy="3603847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Wiki</a:t>
            </a:r>
          </a:p>
          <a:p>
            <a:r>
              <a:rPr lang="cs-CZ" dirty="0" smtClean="0"/>
              <a:t>Kačka</a:t>
            </a:r>
          </a:p>
          <a:p>
            <a:r>
              <a:rPr lang="cs-CZ" dirty="0" smtClean="0"/>
              <a:t>Meč</a:t>
            </a:r>
          </a:p>
          <a:p>
            <a:r>
              <a:rPr lang="cs-CZ" dirty="0" smtClean="0"/>
              <a:t>Převlek </a:t>
            </a:r>
            <a:r>
              <a:rPr lang="cs-CZ" dirty="0" err="1" smtClean="0"/>
              <a:t>jedi</a:t>
            </a:r>
            <a:endParaRPr lang="cs-CZ" dirty="0" smtClean="0"/>
          </a:p>
          <a:p>
            <a:r>
              <a:rPr lang="cs-CZ" dirty="0" err="1" smtClean="0"/>
              <a:t>Photoshop</a:t>
            </a:r>
            <a:r>
              <a:rPr lang="cs-CZ" dirty="0" smtClean="0"/>
              <a:t>/GIMP</a:t>
            </a:r>
          </a:p>
          <a:p>
            <a:r>
              <a:rPr lang="cs-CZ" dirty="0" err="1" smtClean="0"/>
              <a:t>GoPro</a:t>
            </a:r>
            <a:endParaRPr lang="cs-CZ" dirty="0" smtClean="0"/>
          </a:p>
          <a:p>
            <a:r>
              <a:rPr lang="cs-CZ" dirty="0" smtClean="0"/>
              <a:t>Mates </a:t>
            </a:r>
            <a:r>
              <a:rPr lang="cs-CZ" dirty="0" err="1" smtClean="0"/>
              <a:t>fotobůh</a:t>
            </a:r>
            <a:endParaRPr lang="cs-CZ" dirty="0" smtClean="0"/>
          </a:p>
          <a:p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5508104" y="1200151"/>
            <a:ext cx="3178696" cy="33944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 smtClean="0"/>
              <a:t>Dohodou / za fotku</a:t>
            </a:r>
          </a:p>
          <a:p>
            <a:pPr marL="0" indent="0">
              <a:buNone/>
            </a:pPr>
            <a:r>
              <a:rPr lang="cs-CZ" dirty="0" smtClean="0"/>
              <a:t>Dohodou / za fotku</a:t>
            </a:r>
          </a:p>
          <a:p>
            <a:pPr marL="0" indent="0">
              <a:buNone/>
            </a:pPr>
            <a:r>
              <a:rPr lang="cs-CZ" dirty="0"/>
              <a:t>3</a:t>
            </a:r>
            <a:r>
              <a:rPr lang="cs-CZ" dirty="0" smtClean="0"/>
              <a:t>00 / večer</a:t>
            </a:r>
          </a:p>
          <a:p>
            <a:pPr marL="0" indent="0">
              <a:buNone/>
            </a:pPr>
            <a:r>
              <a:rPr lang="cs-CZ" dirty="0" smtClean="0"/>
              <a:t>250 / den</a:t>
            </a:r>
            <a:endParaRPr lang="cs-CZ" dirty="0"/>
          </a:p>
          <a:p>
            <a:pPr marL="0" indent="0">
              <a:buNone/>
            </a:pPr>
            <a:r>
              <a:rPr lang="cs-CZ" dirty="0" smtClean="0"/>
              <a:t>Zdarma</a:t>
            </a:r>
          </a:p>
          <a:p>
            <a:pPr marL="0" indent="0">
              <a:buNone/>
            </a:pPr>
            <a:r>
              <a:rPr lang="cs-CZ" dirty="0" smtClean="0"/>
              <a:t>40 /za fotku</a:t>
            </a:r>
          </a:p>
          <a:p>
            <a:pPr marL="0" indent="0">
              <a:buNone/>
            </a:pPr>
            <a:r>
              <a:rPr lang="cs-CZ" dirty="0" smtClean="0"/>
              <a:t>80 / za fotku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7540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solidFill>
                  <a:schemeClr val="bg1"/>
                </a:solidFill>
              </a:rPr>
              <a:t>Historie oddílu 1000</a:t>
            </a: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>
                <a:solidFill>
                  <a:schemeClr val="bg1"/>
                </a:solidFill>
              </a:rPr>
              <a:t>Co je v oddílovém znaku?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1026" name="Picture 2" descr="C:\Users\jakub_000\Documents\Oddíl Vodáci\Nábor\logo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6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Loď</a:t>
            </a:r>
          </a:p>
        </p:txBody>
      </p:sp>
      <p:sp>
        <p:nvSpPr>
          <p:cNvPr id="9" name="Obdélník 8">
            <a:hlinkClick r:id="rId7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Kráva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8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Káně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9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Pádlo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Co je v oddílovém znaku?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Loď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Kráva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Káně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Pádlo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Co je v oddílovém znaku?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Loď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Kráva</a:t>
            </a: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Káně</a:t>
            </a: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Pádlo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Co je v oddílovém znaku?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Loď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Kráva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Káně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Pádlo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Co je v oddílovém znaku?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Loď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51000"/>
                  <a:satMod val="130000"/>
                </a:schemeClr>
              </a:gs>
              <a:gs pos="80000">
                <a:schemeClr val="accent3">
                  <a:shade val="93000"/>
                  <a:satMod val="130000"/>
                </a:schemeClr>
              </a:gs>
              <a:gs pos="100000">
                <a:schemeClr val="accent3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Kráva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Káně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Pádlo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Kdo vedl nejdéle oddíl?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Jehla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Martin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Tomáš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Kdo vedl nejdéle oddíl?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/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Jehla</a:t>
            </a:r>
          </a:p>
        </p:txBody>
      </p:sp>
      <p:sp>
        <p:nvSpPr>
          <p:cNvPr id="9" name="Obdélník 8"/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Martin</a:t>
            </a:r>
          </a:p>
        </p:txBody>
      </p:sp>
      <p:sp>
        <p:nvSpPr>
          <p:cNvPr id="10" name="Obdélník 9"/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Tomáš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Kdo vedl nejdéle oddíl?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2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Jehla</a:t>
            </a:r>
          </a:p>
        </p:txBody>
      </p:sp>
      <p:sp>
        <p:nvSpPr>
          <p:cNvPr id="9" name="Obdélník 8">
            <a:hlinkClick r:id="rId2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Martin</a:t>
            </a:r>
          </a:p>
        </p:txBody>
      </p:sp>
      <p:sp>
        <p:nvSpPr>
          <p:cNvPr id="10" name="Obdélník 9">
            <a:hlinkClick r:id="rId2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Tomáš</a:t>
            </a:r>
          </a:p>
        </p:txBody>
      </p:sp>
      <p:sp>
        <p:nvSpPr>
          <p:cNvPr id="11" name="Obdélník 10">
            <a:hlinkClick r:id="rId2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Kdo vedl nejdéle oddíl?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/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Jehla</a:t>
            </a:r>
          </a:p>
        </p:txBody>
      </p:sp>
      <p:sp>
        <p:nvSpPr>
          <p:cNvPr id="9" name="Obdélník 8"/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Martin</a:t>
            </a:r>
          </a:p>
        </p:txBody>
      </p:sp>
      <p:sp>
        <p:nvSpPr>
          <p:cNvPr id="10" name="Obdélník 9"/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Tomáš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Kdo vedl nejdéle oddíl?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/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Jehla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Martin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Tomáš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5" name="Obdélník 4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1982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6" name="Obdélník 5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1989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7" name="Obdélník 6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1995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Obdélník 7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1985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Kdy vznikl oddíl?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5" name="Obdélník 4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1982</a:t>
            </a:r>
          </a:p>
        </p:txBody>
      </p:sp>
      <p:sp>
        <p:nvSpPr>
          <p:cNvPr id="6" name="Obdélník 5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1989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7" name="Obdélník 6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1995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Obdélník 7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1985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Kdy vznikl oddíl?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735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5" name="Obdélník 4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1982</a:t>
            </a:r>
          </a:p>
        </p:txBody>
      </p:sp>
      <p:sp>
        <p:nvSpPr>
          <p:cNvPr id="6" name="Obdélník 5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1989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7" name="Obdélník 6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1995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Obdélník 7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1985</a:t>
            </a:r>
          </a:p>
        </p:txBody>
      </p:sp>
      <p:sp>
        <p:nvSpPr>
          <p:cNvPr id="9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Kdy vznikl oddíl?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2876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5" name="Obdélník 4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1982</a:t>
            </a:r>
          </a:p>
        </p:txBody>
      </p:sp>
      <p:sp>
        <p:nvSpPr>
          <p:cNvPr id="6" name="Obdélník 5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1989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7" name="Obdélník 6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1995</a:t>
            </a:r>
          </a:p>
        </p:txBody>
      </p:sp>
      <p:sp>
        <p:nvSpPr>
          <p:cNvPr id="8" name="Obdélník 7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1985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Kdy vznikl oddíl?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695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3000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5" name="Obdélník 4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1982</a:t>
            </a:r>
          </a:p>
        </p:txBody>
      </p:sp>
      <p:sp>
        <p:nvSpPr>
          <p:cNvPr id="6" name="Obdélník 5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1989</a:t>
            </a:r>
          </a:p>
        </p:txBody>
      </p:sp>
      <p:sp>
        <p:nvSpPr>
          <p:cNvPr id="7" name="Obdélník 6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1995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Obdélník 7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1985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Kdy vznikl oddíl?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228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Kde oddíl vznikl?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Libuš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Chodov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Hostivař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Modřany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Kde oddíl vznikl?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Libuš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Chodov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Hostivař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Modřany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Kde oddíl vznikl?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Libuš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Chodov</a:t>
            </a: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Hostivař</a:t>
            </a: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Modřany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Kde oddíl vznikl?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Libuš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Chodov</a:t>
            </a: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Hostivař</a:t>
            </a: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Modřany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/>
          <a:lstStyle/>
          <a:p>
            <a:pPr algn="ctr">
              <a:buNone/>
            </a:pPr>
            <a:r>
              <a:rPr lang="cs-CZ" dirty="0"/>
              <a:t>Kde oddíl vznikl?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Libuš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Chodov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Hostivař</a:t>
            </a: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Modřany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Historie oddílu 5000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4842">
            <a:off x="3397511" y="1200150"/>
            <a:ext cx="2348978" cy="3394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Osobnosti 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je prezidentem oddílu?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Pětka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Kája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Vojta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Kdo je prezidentem oddílu?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Pětka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Kája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Vojta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Kdo je prezidentem oddílu?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Pětka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Kája</a:t>
            </a: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Vojta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Kdo je prezidentem oddílu?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Pětka</a:t>
            </a: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Kája</a:t>
            </a: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Vojta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Kdo je prezidentem oddílu?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" action="ppaction://hlinkshowjump?jump=firstslide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Pětka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" action="ppaction://hlinkshowjump?jump=firstslide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</a:t>
            </a:r>
          </a:p>
        </p:txBody>
      </p:sp>
      <p:sp>
        <p:nvSpPr>
          <p:cNvPr id="10" name="Obdélník 9">
            <a:hlinkClick r:id="" action="ppaction://hlinkshowjump?jump=firstslide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Kája</a:t>
            </a:r>
          </a:p>
        </p:txBody>
      </p:sp>
      <p:sp>
        <p:nvSpPr>
          <p:cNvPr id="11" name="Obdélník 10">
            <a:hlinkClick r:id="" action="ppaction://hlinkshowjump?jump=firstslide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Vojta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Komu by se dalo přezdívat …….. Rozparovač.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Venda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Matěj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Honza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36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Komu by se dalo přezdívat …….. Rozparovač.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Venda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Matěj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</p:spTree>
    <p:extLst>
      <p:ext uri="{BB962C8B-B14F-4D97-AF65-F5344CB8AC3E}">
        <p14:creationId xmlns:p14="http://schemas.microsoft.com/office/powerpoint/2010/main" val="142812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Komu by se dalo přezdívat …….. Rozparovač.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Venda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Matěj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</p:spTree>
    <p:extLst>
      <p:ext uri="{BB962C8B-B14F-4D97-AF65-F5344CB8AC3E}">
        <p14:creationId xmlns:p14="http://schemas.microsoft.com/office/powerpoint/2010/main" val="103038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Komu by se dalo přezdívat …….. Rozparovač.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Venda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Matěj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</p:spTree>
    <p:extLst>
      <p:ext uri="{BB962C8B-B14F-4D97-AF65-F5344CB8AC3E}">
        <p14:creationId xmlns:p14="http://schemas.microsoft.com/office/powerpoint/2010/main" val="3211089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Komu by se dalo přezdívat …….. Rozparovač.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Venda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Matěj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</p:spTree>
    <p:extLst>
      <p:ext uri="{BB962C8B-B14F-4D97-AF65-F5344CB8AC3E}">
        <p14:creationId xmlns:p14="http://schemas.microsoft.com/office/powerpoint/2010/main" val="157746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Od kdy je </a:t>
            </a:r>
            <a:r>
              <a:rPr lang="cs-CZ" dirty="0" err="1" smtClean="0"/>
              <a:t>Panzal</a:t>
            </a:r>
            <a:r>
              <a:rPr lang="cs-CZ" dirty="0" smtClean="0"/>
              <a:t> plešatý?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Není plešatý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Od 15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Od 24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Vlasy mu nikdy nenarostly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Od kdy je </a:t>
            </a:r>
            <a:r>
              <a:rPr lang="cs-CZ" dirty="0" err="1"/>
              <a:t>Panzal</a:t>
            </a:r>
            <a:r>
              <a:rPr lang="cs-CZ" dirty="0"/>
              <a:t> plešatý?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Není plešatý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Od 15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Od 24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Vlasy mu nikdy nenarostly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Od kdy je </a:t>
            </a:r>
            <a:r>
              <a:rPr lang="cs-CZ" dirty="0" err="1"/>
              <a:t>Panzal</a:t>
            </a:r>
            <a:r>
              <a:rPr lang="cs-CZ" dirty="0"/>
              <a:t> plešatý?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Není plešatý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Od 15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Od 24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Vlasy mu nikdy nenarostly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Od kdy je </a:t>
            </a:r>
            <a:r>
              <a:rPr lang="cs-CZ" dirty="0" err="1"/>
              <a:t>Panzal</a:t>
            </a:r>
            <a:r>
              <a:rPr lang="cs-CZ" dirty="0"/>
              <a:t> plešatý?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Není plešatý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Od 15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Od 24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Vlasy mu nikdy nenarostly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Od kdy je </a:t>
            </a:r>
            <a:r>
              <a:rPr lang="cs-CZ" dirty="0" err="1"/>
              <a:t>Panzal</a:t>
            </a:r>
            <a:r>
              <a:rPr lang="cs-CZ" dirty="0"/>
              <a:t> plešatý?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Není plešatý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Od 15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Od 24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Vlasy mu nikdy nenarostly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Proč má Wiki rád borůvky?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ani neví proč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solidFill>
                  <a:schemeClr val="tx1"/>
                </a:solidFill>
              </a:rPr>
              <a:t>Ve skutečnosti má rád lehce upravený mák. Borůvka je pouze záměna.</a:t>
            </a:r>
            <a:endParaRPr lang="cs-CZ" sz="24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Protože to je jeho oblíbené ovoce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začal jezdit na Borůvce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Proč má Wiki rád borůvky?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ani neví proč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Ve skutečnosti má rád lehce upravený mák. Borůvka je pouze záměna.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to je jeho oblíbené ovoce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začal jezdit na Borůvce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Proč má Wiki rád borůvky?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ani neví proč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Ve skutečnosti má rád lehce upravený mák. Borůvka je pouze záměna.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to je jeho oblíbené ovoce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začal jezdit na Borůvce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Proč má Wiki rád borůvky?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ani neví proč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Ve skutečnosti má rád lehce upravený mák. Borůvka je pouze záměna.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to je jeho oblíbené ovoce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začal jezdit na Borůvce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Proč má Wiki rád borůvky?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Protože ani neví proč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Ve skutečnosti má rád lehce upravený mák. Borůvka je pouze záměna.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Protože to je jeho oblíbené ovoce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Protože začal jezdit na Borůvce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Kde vznikla přezdívka pro Martina „Káně“?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Podzimky ve Vítkovicích v Krkonoších 2016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Tábor Váh </a:t>
            </a:r>
            <a:r>
              <a:rPr lang="cs-CZ" sz="2800" b="1" dirty="0" smtClean="0">
                <a:solidFill>
                  <a:schemeClr val="tx1"/>
                </a:solidFill>
              </a:rPr>
              <a:t>2017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 Dolní Bečvě v Beskydech </a:t>
            </a:r>
            <a:r>
              <a:rPr lang="cs-CZ" sz="2800" b="1" dirty="0" smtClean="0">
                <a:solidFill>
                  <a:schemeClr val="tx1"/>
                </a:solidFill>
              </a:rPr>
              <a:t>2015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Podzimky v Deštné v Orlických horách 2017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Kde vznikla přezdívka pro Martina „Káně“?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ve Vítkovicích v Krkonoších </a:t>
            </a:r>
            <a:r>
              <a:rPr lang="cs-CZ" sz="2800" b="1" dirty="0" smtClean="0">
                <a:solidFill>
                  <a:schemeClr val="tx1"/>
                </a:solidFill>
              </a:rPr>
              <a:t>2016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Tábor Váh </a:t>
            </a:r>
            <a:r>
              <a:rPr lang="cs-CZ" sz="2800" b="1" dirty="0" smtClean="0">
                <a:solidFill>
                  <a:schemeClr val="tx1"/>
                </a:solidFill>
              </a:rPr>
              <a:t>2017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 Dolní Bečvě v Beskydech </a:t>
            </a:r>
            <a:r>
              <a:rPr lang="cs-CZ" sz="2800" b="1" dirty="0" smtClean="0">
                <a:solidFill>
                  <a:schemeClr val="tx1"/>
                </a:solidFill>
              </a:rPr>
              <a:t>2015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 Deštné v Orlických horách </a:t>
            </a:r>
            <a:r>
              <a:rPr lang="cs-CZ" sz="2800" b="1" dirty="0" smtClean="0">
                <a:solidFill>
                  <a:schemeClr val="tx1"/>
                </a:solidFill>
              </a:rPr>
              <a:t>2017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Kde vznikla přezdívka pro Martina „Káně“?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ve Vítkovicích v Krkonoších 2016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Tábor Váh </a:t>
            </a:r>
            <a:r>
              <a:rPr lang="cs-CZ" sz="2800" b="1" dirty="0" smtClean="0">
                <a:solidFill>
                  <a:schemeClr val="tx1"/>
                </a:solidFill>
              </a:rPr>
              <a:t>2017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 Dolní Bečvě v Beskydech </a:t>
            </a:r>
            <a:r>
              <a:rPr lang="cs-CZ" sz="2800" b="1" dirty="0" smtClean="0">
                <a:solidFill>
                  <a:schemeClr val="tx1"/>
                </a:solidFill>
              </a:rPr>
              <a:t>2015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 Deštné v Orlických horách </a:t>
            </a:r>
            <a:r>
              <a:rPr lang="cs-CZ" sz="2800" b="1" dirty="0" smtClean="0">
                <a:solidFill>
                  <a:schemeClr val="tx1"/>
                </a:solidFill>
              </a:rPr>
              <a:t>2017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Kde vznikla přezdívka pro Martina „Káně“?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ve Vítkovicích v Krkonoších 2016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Tábor Váh </a:t>
            </a:r>
            <a:r>
              <a:rPr lang="cs-CZ" sz="2800" b="1" dirty="0" smtClean="0">
                <a:solidFill>
                  <a:schemeClr val="tx1"/>
                </a:solidFill>
              </a:rPr>
              <a:t>2017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 Dolní Bečvě v Beskydech </a:t>
            </a:r>
            <a:r>
              <a:rPr lang="cs-CZ" sz="2800" b="1" dirty="0" smtClean="0">
                <a:solidFill>
                  <a:schemeClr val="tx1"/>
                </a:solidFill>
              </a:rPr>
              <a:t>2015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 Deštné v Orlických horách </a:t>
            </a:r>
            <a:r>
              <a:rPr lang="cs-CZ" sz="2800" b="1" dirty="0" smtClean="0">
                <a:solidFill>
                  <a:schemeClr val="tx1"/>
                </a:solidFill>
              </a:rPr>
              <a:t>2017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Osobnosti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Kde vznikla přezdívka pro Martina „Káně“?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ve Vítkovicích v Krkonoších 2016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Tábor Váh 2017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Podzimky v Dolní Bečvě v Beskydech 2015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Podzimky v Deštné v Orlických horách </a:t>
            </a:r>
            <a:r>
              <a:rPr lang="cs-CZ" sz="2800" b="1" dirty="0" smtClean="0">
                <a:solidFill>
                  <a:schemeClr val="tx1"/>
                </a:solidFill>
              </a:rPr>
              <a:t>2017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Jídlo 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Z čeho uvaříte čaj?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Z rulíku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Z šišek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Z trávy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Z kopřiv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Jídlo 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Z čeho uvaříte čaj?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rulíku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šišek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trávy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kopřiv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Z čeho uvaříte čaj?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rulíku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šišek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trávy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kopřiv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Z čeho uvaříte čaj?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rulíku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šišek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trávy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kopřiv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Z čeho uvaříte čaj?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rulíku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šišek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trávy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 kopřiv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Kdo uvařil „legendární puding“?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Honza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Mates s </a:t>
            </a:r>
            <a:r>
              <a:rPr lang="cs-CZ" sz="2800" b="1" dirty="0" err="1" smtClean="0">
                <a:solidFill>
                  <a:schemeClr val="tx1"/>
                </a:solidFill>
              </a:rPr>
              <a:t>Nesquikem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Honza s Jáchymem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Kdo uvařil „legendární puding</a:t>
            </a:r>
            <a:r>
              <a:rPr lang="cs-CZ" dirty="0" smtClean="0"/>
              <a:t>“?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 s </a:t>
            </a:r>
            <a:r>
              <a:rPr lang="cs-CZ" sz="2800" b="1" dirty="0" err="1">
                <a:solidFill>
                  <a:schemeClr val="tx1"/>
                </a:solidFill>
              </a:rPr>
              <a:t>Nesquikem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 s Jáchymem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3" name="Rovnoramenný trojúhelník 2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Kdo uvařil „legendární puding</a:t>
            </a:r>
            <a:r>
              <a:rPr lang="cs-CZ" dirty="0" smtClean="0"/>
              <a:t>“?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 s </a:t>
            </a:r>
            <a:r>
              <a:rPr lang="cs-CZ" sz="2800" b="1" dirty="0" err="1">
                <a:solidFill>
                  <a:schemeClr val="tx1"/>
                </a:solidFill>
              </a:rPr>
              <a:t>Nesquikem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 s Jáchymem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Kdo uvařil „legendární puding</a:t>
            </a:r>
            <a:r>
              <a:rPr lang="cs-CZ" dirty="0" smtClean="0"/>
              <a:t>“?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 s </a:t>
            </a:r>
            <a:r>
              <a:rPr lang="cs-CZ" sz="2800" b="1" dirty="0" err="1">
                <a:solidFill>
                  <a:schemeClr val="tx1"/>
                </a:solidFill>
              </a:rPr>
              <a:t>Nesquikem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 s Jáchymem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Kdo uvařil „legendární puding</a:t>
            </a:r>
            <a:r>
              <a:rPr lang="cs-CZ" dirty="0" smtClean="0"/>
              <a:t>“?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Mates s </a:t>
            </a:r>
            <a:r>
              <a:rPr lang="cs-CZ" sz="2800" b="1" dirty="0" err="1">
                <a:solidFill>
                  <a:schemeClr val="tx1"/>
                </a:solidFill>
              </a:rPr>
              <a:t>Nesquikem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Honza s Jáchymem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Nesquik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Recept na „legendární puding"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860033" y="1131590"/>
            <a:ext cx="3826768" cy="3816424"/>
          </a:xfrm>
        </p:spPr>
        <p:txBody>
          <a:bodyPr>
            <a:normAutofit fontScale="55000" lnSpcReduction="20000"/>
          </a:bodyPr>
          <a:lstStyle/>
          <a:p>
            <a:r>
              <a:rPr lang="cs-CZ" dirty="0" smtClean="0"/>
              <a:t>Dáme vařit mléko</a:t>
            </a:r>
          </a:p>
          <a:p>
            <a:r>
              <a:rPr lang="cs-CZ" dirty="0" smtClean="0"/>
              <a:t>Ocukrujeme</a:t>
            </a:r>
          </a:p>
          <a:p>
            <a:r>
              <a:rPr lang="cs-CZ" dirty="0" smtClean="0"/>
              <a:t>Přidáme porcelánového slona, aby se nám puding s trochou štěstí nepřipálil</a:t>
            </a:r>
          </a:p>
          <a:p>
            <a:r>
              <a:rPr lang="cs-CZ" dirty="0" smtClean="0"/>
              <a:t>Puding si rozmícháme ve zbytku mléka</a:t>
            </a:r>
          </a:p>
          <a:p>
            <a:r>
              <a:rPr lang="cs-CZ" dirty="0" smtClean="0"/>
              <a:t>Přivedeme mléko k varu</a:t>
            </a:r>
          </a:p>
          <a:p>
            <a:r>
              <a:rPr lang="cs-CZ" dirty="0" smtClean="0"/>
              <a:t>Smícháme mléko s rozmíchaným pudingem</a:t>
            </a:r>
          </a:p>
          <a:p>
            <a:r>
              <a:rPr lang="cs-CZ" dirty="0" smtClean="0"/>
              <a:t>Pro zahuštění přidáme těstovinu</a:t>
            </a:r>
          </a:p>
          <a:p>
            <a:r>
              <a:rPr lang="cs-CZ" dirty="0" smtClean="0"/>
              <a:t>Mícháme sekerou do zhoustnutí pro správný říz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6" t="12948" r="4968" b="1730"/>
          <a:stretch/>
        </p:blipFill>
        <p:spPr>
          <a:xfrm>
            <a:off x="457200" y="1131590"/>
            <a:ext cx="3960441" cy="3816424"/>
          </a:xfrm>
          <a:prstGeom prst="rect">
            <a:avLst/>
          </a:prstGeom>
        </p:spPr>
      </p:pic>
      <p:pic>
        <p:nvPicPr>
          <p:cNvPr id="10" name="Picture 2" descr="C:\Users\jakub_000\Documents\Oddíl Vodáci\Nábor\logo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11" name="Rovnoramenný trojúhelník 10">
            <a:hlinkClick r:id="rId6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013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Dobrou chuť!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0" t="24995" b="38605"/>
          <a:stretch/>
        </p:blipFill>
        <p:spPr>
          <a:xfrm>
            <a:off x="1943708" y="1063229"/>
            <a:ext cx="5256584" cy="3844232"/>
          </a:xfrm>
          <a:prstGeom prst="rect">
            <a:avLst/>
          </a:prstGeom>
        </p:spPr>
      </p:pic>
      <p:pic>
        <p:nvPicPr>
          <p:cNvPr id="5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2630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Pro kolik lidí počítáme bochník chleba na oběd?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6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3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4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5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Pro kolik lidí počítáme bochník chleba na oběd?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6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3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4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5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Pro kolik lidí počítáme bochník chleba na oběd?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6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3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4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5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Pro kolik lidí počítáme bochník chleba na oběd?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6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3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4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5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Pro kolik lidí počítáme bochník chleba na oběd?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6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3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4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5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Dali </a:t>
            </a:r>
            <a:r>
              <a:rPr lang="cs-CZ" dirty="0" err="1" smtClean="0"/>
              <a:t>Panzal</a:t>
            </a:r>
            <a:r>
              <a:rPr lang="cs-CZ" dirty="0" smtClean="0"/>
              <a:t> s </a:t>
            </a:r>
            <a:r>
              <a:rPr lang="cs-CZ" dirty="0" err="1" smtClean="0"/>
              <a:t>Ivaníkem</a:t>
            </a:r>
            <a:r>
              <a:rPr lang="cs-CZ" dirty="0" smtClean="0"/>
              <a:t> pálivou papriku do guláše?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Příběh se nikdy nestal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Ne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Jenom Lucce do ešusu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Ano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/>
              <a:t>Dali </a:t>
            </a:r>
            <a:r>
              <a:rPr lang="cs-CZ" dirty="0" err="1"/>
              <a:t>Panzal</a:t>
            </a:r>
            <a:r>
              <a:rPr lang="cs-CZ" dirty="0"/>
              <a:t> s </a:t>
            </a:r>
            <a:r>
              <a:rPr lang="cs-CZ" dirty="0" err="1"/>
              <a:t>Ivaníkem</a:t>
            </a:r>
            <a:r>
              <a:rPr lang="cs-CZ" dirty="0"/>
              <a:t> pálivou papriku do guláše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Příběh se nikdy nestal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Jenom Lucce do ešusu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Ano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/>
              <a:t>Dali </a:t>
            </a:r>
            <a:r>
              <a:rPr lang="cs-CZ" dirty="0" err="1"/>
              <a:t>Panzal</a:t>
            </a:r>
            <a:r>
              <a:rPr lang="cs-CZ" dirty="0"/>
              <a:t> s </a:t>
            </a:r>
            <a:r>
              <a:rPr lang="cs-CZ" dirty="0" err="1"/>
              <a:t>Ivaníkem</a:t>
            </a:r>
            <a:r>
              <a:rPr lang="cs-CZ" dirty="0"/>
              <a:t> pálivou papriku do guláše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Příběh se nikdy nestal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Jenom Lucce do ešusu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Ano</a:t>
            </a:r>
          </a:p>
        </p:txBody>
      </p:sp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/>
              <a:t>Dali </a:t>
            </a:r>
            <a:r>
              <a:rPr lang="cs-CZ" dirty="0" err="1"/>
              <a:t>Panzal</a:t>
            </a:r>
            <a:r>
              <a:rPr lang="cs-CZ" dirty="0"/>
              <a:t> s </a:t>
            </a:r>
            <a:r>
              <a:rPr lang="cs-CZ" dirty="0" err="1"/>
              <a:t>Ivaníkem</a:t>
            </a:r>
            <a:r>
              <a:rPr lang="cs-CZ" dirty="0"/>
              <a:t> pálivou papriku do guláše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Příběh se nikdy nestal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Jenom Lucce do ešusu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Ano</a:t>
            </a:r>
          </a:p>
        </p:txBody>
      </p:sp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/>
              <a:t>Dali </a:t>
            </a:r>
            <a:r>
              <a:rPr lang="cs-CZ" dirty="0" err="1"/>
              <a:t>Panzal</a:t>
            </a:r>
            <a:r>
              <a:rPr lang="cs-CZ" dirty="0"/>
              <a:t> s </a:t>
            </a:r>
            <a:r>
              <a:rPr lang="cs-CZ" dirty="0" err="1"/>
              <a:t>Ivaníkem</a:t>
            </a:r>
            <a:r>
              <a:rPr lang="cs-CZ" dirty="0"/>
              <a:t> pálivou papriku do guláše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Příběh se nikdy nestal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Ne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Jenom Lucce do ešusu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Ano</a:t>
            </a:r>
          </a:p>
        </p:txBody>
      </p:sp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11510"/>
            <a:ext cx="6594778" cy="4378933"/>
          </a:xfrm>
        </p:spPr>
      </p:pic>
      <p:pic>
        <p:nvPicPr>
          <p:cNvPr id="5" name="Picture 2" descr="C:\Users\jakub_000\Documents\Oddíl Vodáci\Nábor\logo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4688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S kým vařil Wiki česnečku?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Kačka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Lihaž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05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S kým vařil Wiki česnečku?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Kačka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 smtClean="0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Lihaž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95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S kým vařil Wiki česnečku?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Kačka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Lihaž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94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S kým vařil Wiki česnečku?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Kačka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Lihaž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36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Jídlo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457200" y="987574"/>
            <a:ext cx="8229600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S kým vařil Wiki česnečku?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Kačka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Panzal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Ivaník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err="1">
                <a:solidFill>
                  <a:schemeClr val="tx1"/>
                </a:solidFill>
              </a:rPr>
              <a:t>Lihaž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58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6" name="Zástupný symbol pro obsah 7"/>
          <p:cNvSpPr txBox="1">
            <a:spLocks/>
          </p:cNvSpPr>
          <p:nvPr/>
        </p:nvSpPr>
        <p:spPr>
          <a:xfrm>
            <a:off x="395536" y="1131590"/>
            <a:ext cx="8352928" cy="280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cs-CZ" dirty="0" smtClean="0"/>
              <a:t>Otázka pro nejmladší ze všech </a:t>
            </a:r>
            <a:r>
              <a:rPr lang="cs-CZ" dirty="0" err="1" smtClean="0"/>
              <a:t>družinek</a:t>
            </a:r>
            <a:r>
              <a:rPr lang="cs-CZ" dirty="0" smtClean="0"/>
              <a:t>.</a:t>
            </a:r>
          </a:p>
          <a:p>
            <a:pPr algn="ctr">
              <a:buFont typeface="Arial" pitchFamily="34" charset="0"/>
              <a:buNone/>
            </a:pPr>
            <a:r>
              <a:rPr lang="cs-CZ" dirty="0" smtClean="0"/>
              <a:t>Připravte se.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6" name="Zástupný symbol pro obsah 7"/>
          <p:cNvSpPr txBox="1">
            <a:spLocks/>
          </p:cNvSpPr>
          <p:nvPr/>
        </p:nvSpPr>
        <p:spPr>
          <a:xfrm>
            <a:off x="395536" y="1063063"/>
            <a:ext cx="8352928" cy="600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cs-CZ" dirty="0" smtClean="0"/>
              <a:t>Kde se právě teď nachází oddílová kráva?</a:t>
            </a:r>
            <a:endParaRPr lang="cs-CZ" dirty="0"/>
          </a:p>
        </p:txBody>
      </p:sp>
      <p:sp>
        <p:nvSpPr>
          <p:cNvPr id="5" name="Obdélník 4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 pokoji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7" name="Obdélník 6">
            <a:hlinkClick r:id="rId5" action="ppaction://hlinksldjump"/>
          </p:cNvPr>
          <p:cNvSpPr/>
          <p:nvPr/>
        </p:nvSpPr>
        <p:spPr>
          <a:xfrm>
            <a:off x="4644008" y="3460547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U vchodu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Obdélník 7">
            <a:hlinkClick r:id="rId6" action="ppaction://hlinksldjump"/>
          </p:cNvPr>
          <p:cNvSpPr/>
          <p:nvPr/>
        </p:nvSpPr>
        <p:spPr>
          <a:xfrm>
            <a:off x="4644008" y="1732355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 koupelně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7" action="ppaction://hlinksldjump"/>
          </p:cNvPr>
          <p:cNvSpPr/>
          <p:nvPr/>
        </p:nvSpPr>
        <p:spPr>
          <a:xfrm>
            <a:off x="971600" y="1732355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 </a:t>
            </a:r>
            <a:r>
              <a:rPr lang="cs-CZ" sz="2800" b="1" dirty="0" smtClean="0">
                <a:solidFill>
                  <a:schemeClr val="tx1"/>
                </a:solidFill>
              </a:rPr>
              <a:t>kuchyni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06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6" name="Zástupný symbol pro obsah 7"/>
          <p:cNvSpPr txBox="1">
            <a:spLocks/>
          </p:cNvSpPr>
          <p:nvPr/>
        </p:nvSpPr>
        <p:spPr>
          <a:xfrm>
            <a:off x="395536" y="1063063"/>
            <a:ext cx="8352928" cy="600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cs-CZ" dirty="0" smtClean="0"/>
              <a:t>Kde se právě teď nachází oddílová kráva?</a:t>
            </a:r>
            <a:endParaRPr lang="cs-CZ" dirty="0"/>
          </a:p>
        </p:txBody>
      </p:sp>
      <p:sp>
        <p:nvSpPr>
          <p:cNvPr id="5" name="Obdélník 4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 pokoji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7" name="Obdélník 6">
            <a:hlinkClick r:id="rId5" action="ppaction://hlinksldjump"/>
          </p:cNvPr>
          <p:cNvSpPr/>
          <p:nvPr/>
        </p:nvSpPr>
        <p:spPr>
          <a:xfrm>
            <a:off x="4644008" y="3460547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U vchodu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Obdélník 7">
            <a:hlinkClick r:id="rId6" action="ppaction://hlinksldjump"/>
          </p:cNvPr>
          <p:cNvSpPr/>
          <p:nvPr/>
        </p:nvSpPr>
        <p:spPr>
          <a:xfrm>
            <a:off x="4644008" y="1732355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 koupelně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7" action="ppaction://hlinksldjump"/>
          </p:cNvPr>
          <p:cNvSpPr/>
          <p:nvPr/>
        </p:nvSpPr>
        <p:spPr>
          <a:xfrm>
            <a:off x="971600" y="1732355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 </a:t>
            </a:r>
            <a:r>
              <a:rPr lang="cs-CZ" sz="2800" b="1" dirty="0" smtClean="0">
                <a:solidFill>
                  <a:schemeClr val="tx1"/>
                </a:solidFill>
              </a:rPr>
              <a:t>kuchyni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75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6" name="Zástupný symbol pro obsah 7"/>
          <p:cNvSpPr txBox="1">
            <a:spLocks/>
          </p:cNvSpPr>
          <p:nvPr/>
        </p:nvSpPr>
        <p:spPr>
          <a:xfrm>
            <a:off x="395536" y="1063063"/>
            <a:ext cx="8352928" cy="600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cs-CZ" dirty="0" smtClean="0"/>
              <a:t>Kde se právě teď nachází oddílová kráva?</a:t>
            </a:r>
            <a:endParaRPr lang="cs-CZ" dirty="0"/>
          </a:p>
        </p:txBody>
      </p:sp>
      <p:sp>
        <p:nvSpPr>
          <p:cNvPr id="5" name="Obdélník 4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 pokoji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7" name="Obdélník 6">
            <a:hlinkClick r:id="rId5" action="ppaction://hlinksldjump"/>
          </p:cNvPr>
          <p:cNvSpPr/>
          <p:nvPr/>
        </p:nvSpPr>
        <p:spPr>
          <a:xfrm>
            <a:off x="4644008" y="3460547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U vchodu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Obdélník 7">
            <a:hlinkClick r:id="rId6" action="ppaction://hlinksldjump"/>
          </p:cNvPr>
          <p:cNvSpPr/>
          <p:nvPr/>
        </p:nvSpPr>
        <p:spPr>
          <a:xfrm>
            <a:off x="4644008" y="1732355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 koupelně</a:t>
            </a:r>
          </a:p>
        </p:txBody>
      </p:sp>
      <p:sp>
        <p:nvSpPr>
          <p:cNvPr id="9" name="Obdélník 8">
            <a:hlinkClick r:id="rId7" action="ppaction://hlinksldjump"/>
          </p:cNvPr>
          <p:cNvSpPr/>
          <p:nvPr/>
        </p:nvSpPr>
        <p:spPr>
          <a:xfrm>
            <a:off x="971600" y="1732355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 </a:t>
            </a:r>
            <a:r>
              <a:rPr lang="cs-CZ" sz="2800" b="1" dirty="0" smtClean="0">
                <a:solidFill>
                  <a:schemeClr val="tx1"/>
                </a:solidFill>
              </a:rPr>
              <a:t>kuchyni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973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6" name="Zástupný symbol pro obsah 7"/>
          <p:cNvSpPr txBox="1">
            <a:spLocks/>
          </p:cNvSpPr>
          <p:nvPr/>
        </p:nvSpPr>
        <p:spPr>
          <a:xfrm>
            <a:off x="395536" y="1063063"/>
            <a:ext cx="8352928" cy="600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cs-CZ" dirty="0" smtClean="0"/>
              <a:t>Kde se právě teď nachází oddílová kráva?</a:t>
            </a:r>
            <a:endParaRPr lang="cs-CZ" dirty="0"/>
          </a:p>
        </p:txBody>
      </p:sp>
      <p:sp>
        <p:nvSpPr>
          <p:cNvPr id="5" name="Obdélník 4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 pokoji</a:t>
            </a:r>
          </a:p>
        </p:txBody>
      </p:sp>
      <p:sp>
        <p:nvSpPr>
          <p:cNvPr id="7" name="Obdélník 6">
            <a:hlinkClick r:id="rId5" action="ppaction://hlinksldjump"/>
          </p:cNvPr>
          <p:cNvSpPr/>
          <p:nvPr/>
        </p:nvSpPr>
        <p:spPr>
          <a:xfrm>
            <a:off x="4644008" y="3460547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U vchodu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8" name="Obdélník 7">
            <a:hlinkClick r:id="rId6" action="ppaction://hlinksldjump"/>
          </p:cNvPr>
          <p:cNvSpPr/>
          <p:nvPr/>
        </p:nvSpPr>
        <p:spPr>
          <a:xfrm>
            <a:off x="4644008" y="1732355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 koupelně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7" action="ppaction://hlinksldjump"/>
          </p:cNvPr>
          <p:cNvSpPr/>
          <p:nvPr/>
        </p:nvSpPr>
        <p:spPr>
          <a:xfrm>
            <a:off x="971600" y="1732355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 </a:t>
            </a:r>
            <a:r>
              <a:rPr lang="cs-CZ" sz="2800" b="1" dirty="0" smtClean="0">
                <a:solidFill>
                  <a:schemeClr val="tx1"/>
                </a:solidFill>
              </a:rPr>
              <a:t>kuchyni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0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1000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6" name="Zástupný symbol pro obsah 7"/>
          <p:cNvSpPr txBox="1">
            <a:spLocks/>
          </p:cNvSpPr>
          <p:nvPr/>
        </p:nvSpPr>
        <p:spPr>
          <a:xfrm>
            <a:off x="395536" y="1063063"/>
            <a:ext cx="8352928" cy="6007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cs-CZ" dirty="0" smtClean="0"/>
              <a:t>Kde se právě teď nachází oddílová kráva?</a:t>
            </a:r>
            <a:endParaRPr lang="cs-CZ" dirty="0"/>
          </a:p>
        </p:txBody>
      </p:sp>
      <p:sp>
        <p:nvSpPr>
          <p:cNvPr id="5" name="Obdélník 4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 pokoji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7" name="Obdélník 6">
            <a:hlinkClick r:id="rId5" action="ppaction://hlinksldjump"/>
          </p:cNvPr>
          <p:cNvSpPr/>
          <p:nvPr/>
        </p:nvSpPr>
        <p:spPr>
          <a:xfrm>
            <a:off x="4644008" y="3460547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U vchodu</a:t>
            </a:r>
          </a:p>
        </p:txBody>
      </p:sp>
      <p:sp>
        <p:nvSpPr>
          <p:cNvPr id="8" name="Obdélník 7">
            <a:hlinkClick r:id="rId6" action="ppaction://hlinksldjump"/>
          </p:cNvPr>
          <p:cNvSpPr/>
          <p:nvPr/>
        </p:nvSpPr>
        <p:spPr>
          <a:xfrm>
            <a:off x="4644008" y="1732355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V koupelně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7" action="ppaction://hlinksldjump"/>
          </p:cNvPr>
          <p:cNvSpPr/>
          <p:nvPr/>
        </p:nvSpPr>
        <p:spPr>
          <a:xfrm>
            <a:off x="971600" y="1732355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V </a:t>
            </a:r>
            <a:r>
              <a:rPr lang="cs-CZ" sz="2800" b="1" dirty="0" smtClean="0">
                <a:solidFill>
                  <a:schemeClr val="tx1"/>
                </a:solidFill>
              </a:rPr>
              <a:t>kuchyni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324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2000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8219">
            <a:off x="3595169" y="1149240"/>
            <a:ext cx="1953662" cy="33940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je špatně na fotce?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392752" y="2492696"/>
            <a:ext cx="2015105" cy="1071237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Správně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4" action="ppaction://hlinksldjump"/>
          </p:cNvPr>
          <p:cNvSpPr/>
          <p:nvPr/>
        </p:nvSpPr>
        <p:spPr>
          <a:xfrm>
            <a:off x="6767226" y="2492695"/>
            <a:ext cx="1981238" cy="107123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Špatně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711101"/>
            <a:ext cx="4032448" cy="30243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je špatně na fotce?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392752" y="2492696"/>
            <a:ext cx="2015105" cy="1071237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Správně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6767226" y="2492695"/>
            <a:ext cx="1981238" cy="107123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Špatně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711101"/>
            <a:ext cx="4032448" cy="302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4000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5"/>
            <a:ext cx="8352928" cy="3384375"/>
          </a:xfrm>
        </p:spPr>
        <p:txBody>
          <a:bodyPr anchor="ctr">
            <a:normAutofit fontScale="92500"/>
          </a:bodyPr>
          <a:lstStyle/>
          <a:p>
            <a:pPr algn="ctr">
              <a:buNone/>
            </a:pPr>
            <a:r>
              <a:rPr lang="cs-CZ" dirty="0" smtClean="0"/>
              <a:t>Otázka pro všechny </a:t>
            </a:r>
            <a:r>
              <a:rPr lang="cs-CZ" dirty="0" err="1" smtClean="0"/>
              <a:t>družinky</a:t>
            </a:r>
            <a:r>
              <a:rPr lang="cs-CZ" dirty="0" smtClean="0"/>
              <a:t>.</a:t>
            </a:r>
          </a:p>
          <a:p>
            <a:pPr algn="ctr">
              <a:buNone/>
            </a:pPr>
            <a:endParaRPr lang="cs-CZ" dirty="0"/>
          </a:p>
          <a:p>
            <a:pPr algn="ctr">
              <a:buNone/>
            </a:pPr>
            <a:r>
              <a:rPr lang="cs-CZ" dirty="0" smtClean="0"/>
              <a:t>Cílem je uhádnout fotku, která se bude postupně odkrývat. Každá </a:t>
            </a:r>
            <a:r>
              <a:rPr lang="cs-CZ" dirty="0" err="1" smtClean="0"/>
              <a:t>družinka</a:t>
            </a:r>
            <a:r>
              <a:rPr lang="cs-CZ" dirty="0" smtClean="0"/>
              <a:t> má tři pokusy na hádání.</a:t>
            </a:r>
          </a:p>
          <a:p>
            <a:pPr algn="ctr">
              <a:buNone/>
            </a:pPr>
            <a:endParaRPr lang="cs-CZ" dirty="0"/>
          </a:p>
          <a:p>
            <a:pPr algn="ctr">
              <a:buNone/>
            </a:pPr>
            <a:r>
              <a:rPr lang="cs-CZ" dirty="0" smtClean="0"/>
              <a:t>Pro odkrytí části fotky klikněte na černý čtvereček.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12" name="Rovnoramenný trojúhelník 11">
            <a:hlinkClick r:id="rId4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04" y="-2927"/>
            <a:ext cx="9149204" cy="5146428"/>
          </a:xfrm>
        </p:spPr>
      </p:pic>
      <p:sp>
        <p:nvSpPr>
          <p:cNvPr id="9" name="Obdélník 8"/>
          <p:cNvSpPr/>
          <p:nvPr/>
        </p:nvSpPr>
        <p:spPr>
          <a:xfrm>
            <a:off x="0" y="449542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/>
          <p:cNvSpPr/>
          <p:nvPr/>
        </p:nvSpPr>
        <p:spPr>
          <a:xfrm>
            <a:off x="696182" y="449542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1377910" y="4493493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/>
          <p:cNvSpPr/>
          <p:nvPr/>
        </p:nvSpPr>
        <p:spPr>
          <a:xfrm>
            <a:off x="2066682" y="4493493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Obdélník 14"/>
          <p:cNvSpPr/>
          <p:nvPr/>
        </p:nvSpPr>
        <p:spPr>
          <a:xfrm>
            <a:off x="688772" y="384542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délník 15"/>
          <p:cNvSpPr/>
          <p:nvPr/>
        </p:nvSpPr>
        <p:spPr>
          <a:xfrm>
            <a:off x="1392364" y="384348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Obdélník 16"/>
          <p:cNvSpPr/>
          <p:nvPr/>
        </p:nvSpPr>
        <p:spPr>
          <a:xfrm>
            <a:off x="2081136" y="384348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Obdélník 17"/>
          <p:cNvSpPr/>
          <p:nvPr/>
        </p:nvSpPr>
        <p:spPr>
          <a:xfrm>
            <a:off x="2777318" y="384348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9" name="Obdélník 58"/>
          <p:cNvSpPr/>
          <p:nvPr/>
        </p:nvSpPr>
        <p:spPr>
          <a:xfrm>
            <a:off x="2762864" y="449542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0" name="Obdélník 59"/>
          <p:cNvSpPr/>
          <p:nvPr/>
        </p:nvSpPr>
        <p:spPr>
          <a:xfrm>
            <a:off x="-366" y="384348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1" name="Obdélník 60"/>
          <p:cNvSpPr/>
          <p:nvPr/>
        </p:nvSpPr>
        <p:spPr>
          <a:xfrm>
            <a:off x="0" y="319734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2" name="Obdélník 61"/>
          <p:cNvSpPr/>
          <p:nvPr/>
        </p:nvSpPr>
        <p:spPr>
          <a:xfrm>
            <a:off x="696182" y="319734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3" name="Obdélník 62"/>
          <p:cNvSpPr/>
          <p:nvPr/>
        </p:nvSpPr>
        <p:spPr>
          <a:xfrm>
            <a:off x="1377910" y="319541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4" name="Obdélník 63"/>
          <p:cNvSpPr/>
          <p:nvPr/>
        </p:nvSpPr>
        <p:spPr>
          <a:xfrm>
            <a:off x="2066682" y="319541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5" name="Obdélník 64"/>
          <p:cNvSpPr/>
          <p:nvPr/>
        </p:nvSpPr>
        <p:spPr>
          <a:xfrm>
            <a:off x="688772" y="2547342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6" name="Obdélník 65"/>
          <p:cNvSpPr/>
          <p:nvPr/>
        </p:nvSpPr>
        <p:spPr>
          <a:xfrm>
            <a:off x="1392364" y="2545406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7" name="Obdélník 66"/>
          <p:cNvSpPr/>
          <p:nvPr/>
        </p:nvSpPr>
        <p:spPr>
          <a:xfrm>
            <a:off x="2081136" y="2545406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8" name="Obdélník 67"/>
          <p:cNvSpPr/>
          <p:nvPr/>
        </p:nvSpPr>
        <p:spPr>
          <a:xfrm>
            <a:off x="2777318" y="2545406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9" name="Obdélník 68"/>
          <p:cNvSpPr/>
          <p:nvPr/>
        </p:nvSpPr>
        <p:spPr>
          <a:xfrm>
            <a:off x="2762864" y="319734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0" name="Obdélník 69"/>
          <p:cNvSpPr/>
          <p:nvPr/>
        </p:nvSpPr>
        <p:spPr>
          <a:xfrm>
            <a:off x="-366" y="2545406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Obdélník 70"/>
          <p:cNvSpPr/>
          <p:nvPr/>
        </p:nvSpPr>
        <p:spPr>
          <a:xfrm>
            <a:off x="0" y="189539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2" name="Obdélník 71"/>
          <p:cNvSpPr/>
          <p:nvPr/>
        </p:nvSpPr>
        <p:spPr>
          <a:xfrm>
            <a:off x="696182" y="189539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3" name="Obdélník 72"/>
          <p:cNvSpPr/>
          <p:nvPr/>
        </p:nvSpPr>
        <p:spPr>
          <a:xfrm>
            <a:off x="1377910" y="1893462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4" name="Obdélník 73"/>
          <p:cNvSpPr/>
          <p:nvPr/>
        </p:nvSpPr>
        <p:spPr>
          <a:xfrm>
            <a:off x="2066682" y="1893462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5" name="Obdélník 74"/>
          <p:cNvSpPr/>
          <p:nvPr/>
        </p:nvSpPr>
        <p:spPr>
          <a:xfrm>
            <a:off x="688772" y="1245390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6" name="Obdélník 75"/>
          <p:cNvSpPr/>
          <p:nvPr/>
        </p:nvSpPr>
        <p:spPr>
          <a:xfrm>
            <a:off x="1392364" y="124345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7" name="Obdélník 76"/>
          <p:cNvSpPr/>
          <p:nvPr/>
        </p:nvSpPr>
        <p:spPr>
          <a:xfrm>
            <a:off x="2081136" y="124345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8" name="Obdélník 77"/>
          <p:cNvSpPr/>
          <p:nvPr/>
        </p:nvSpPr>
        <p:spPr>
          <a:xfrm>
            <a:off x="2777318" y="124345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9" name="Obdélník 78"/>
          <p:cNvSpPr/>
          <p:nvPr/>
        </p:nvSpPr>
        <p:spPr>
          <a:xfrm>
            <a:off x="2762864" y="189539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0" name="Obdélník 79"/>
          <p:cNvSpPr/>
          <p:nvPr/>
        </p:nvSpPr>
        <p:spPr>
          <a:xfrm>
            <a:off x="-366" y="124345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1" name="Obdélník 80"/>
          <p:cNvSpPr/>
          <p:nvPr/>
        </p:nvSpPr>
        <p:spPr>
          <a:xfrm>
            <a:off x="3446892" y="4493492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2" name="Obdélník 81"/>
          <p:cNvSpPr/>
          <p:nvPr/>
        </p:nvSpPr>
        <p:spPr>
          <a:xfrm>
            <a:off x="4143074" y="4493492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3" name="Obdélník 82"/>
          <p:cNvSpPr/>
          <p:nvPr/>
        </p:nvSpPr>
        <p:spPr>
          <a:xfrm>
            <a:off x="4824802" y="449155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4" name="Obdélník 83"/>
          <p:cNvSpPr/>
          <p:nvPr/>
        </p:nvSpPr>
        <p:spPr>
          <a:xfrm>
            <a:off x="5513574" y="449155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5" name="Obdélník 84"/>
          <p:cNvSpPr/>
          <p:nvPr/>
        </p:nvSpPr>
        <p:spPr>
          <a:xfrm>
            <a:off x="4135664" y="384348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6" name="Obdélník 85"/>
          <p:cNvSpPr/>
          <p:nvPr/>
        </p:nvSpPr>
        <p:spPr>
          <a:xfrm>
            <a:off x="4839256" y="384154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7" name="Obdélník 86"/>
          <p:cNvSpPr/>
          <p:nvPr/>
        </p:nvSpPr>
        <p:spPr>
          <a:xfrm>
            <a:off x="5528028" y="384154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Obdélník 87"/>
          <p:cNvSpPr/>
          <p:nvPr/>
        </p:nvSpPr>
        <p:spPr>
          <a:xfrm>
            <a:off x="6224210" y="384154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Obdélník 88"/>
          <p:cNvSpPr/>
          <p:nvPr/>
        </p:nvSpPr>
        <p:spPr>
          <a:xfrm>
            <a:off x="6209756" y="4493492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0" name="Obdélník 89"/>
          <p:cNvSpPr/>
          <p:nvPr/>
        </p:nvSpPr>
        <p:spPr>
          <a:xfrm>
            <a:off x="3446526" y="384154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1" name="Obdélník 90"/>
          <p:cNvSpPr/>
          <p:nvPr/>
        </p:nvSpPr>
        <p:spPr>
          <a:xfrm>
            <a:off x="3447069" y="319638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Obdélník 91"/>
          <p:cNvSpPr/>
          <p:nvPr/>
        </p:nvSpPr>
        <p:spPr>
          <a:xfrm>
            <a:off x="4143251" y="319638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3" name="Obdélník 92"/>
          <p:cNvSpPr/>
          <p:nvPr/>
        </p:nvSpPr>
        <p:spPr>
          <a:xfrm>
            <a:off x="4824979" y="3194446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4" name="Obdélník 93"/>
          <p:cNvSpPr/>
          <p:nvPr/>
        </p:nvSpPr>
        <p:spPr>
          <a:xfrm>
            <a:off x="5513751" y="3194446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5" name="Obdélník 94"/>
          <p:cNvSpPr/>
          <p:nvPr/>
        </p:nvSpPr>
        <p:spPr>
          <a:xfrm>
            <a:off x="4135841" y="254637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6" name="Obdélník 95"/>
          <p:cNvSpPr/>
          <p:nvPr/>
        </p:nvSpPr>
        <p:spPr>
          <a:xfrm>
            <a:off x="4839433" y="254443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7" name="Obdélník 96"/>
          <p:cNvSpPr/>
          <p:nvPr/>
        </p:nvSpPr>
        <p:spPr>
          <a:xfrm>
            <a:off x="5528205" y="254443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Obdélník 97"/>
          <p:cNvSpPr/>
          <p:nvPr/>
        </p:nvSpPr>
        <p:spPr>
          <a:xfrm>
            <a:off x="6224387" y="254443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Obdélník 98"/>
          <p:cNvSpPr/>
          <p:nvPr/>
        </p:nvSpPr>
        <p:spPr>
          <a:xfrm>
            <a:off x="6209933" y="319638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0" name="Obdélník 99"/>
          <p:cNvSpPr/>
          <p:nvPr/>
        </p:nvSpPr>
        <p:spPr>
          <a:xfrm>
            <a:off x="3446703" y="254443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Obdélník 100"/>
          <p:cNvSpPr/>
          <p:nvPr/>
        </p:nvSpPr>
        <p:spPr>
          <a:xfrm>
            <a:off x="3455473" y="189055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2" name="Obdélník 101"/>
          <p:cNvSpPr/>
          <p:nvPr/>
        </p:nvSpPr>
        <p:spPr>
          <a:xfrm>
            <a:off x="4151655" y="189055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Obdélník 102"/>
          <p:cNvSpPr/>
          <p:nvPr/>
        </p:nvSpPr>
        <p:spPr>
          <a:xfrm>
            <a:off x="4833383" y="1888623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4" name="Obdélník 103"/>
          <p:cNvSpPr/>
          <p:nvPr/>
        </p:nvSpPr>
        <p:spPr>
          <a:xfrm>
            <a:off x="5522155" y="1888623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5" name="Obdélník 104"/>
          <p:cNvSpPr/>
          <p:nvPr/>
        </p:nvSpPr>
        <p:spPr>
          <a:xfrm>
            <a:off x="4144245" y="124055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6" name="Obdélník 105"/>
          <p:cNvSpPr/>
          <p:nvPr/>
        </p:nvSpPr>
        <p:spPr>
          <a:xfrm>
            <a:off x="4847837" y="123861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7" name="Obdélník 106"/>
          <p:cNvSpPr/>
          <p:nvPr/>
        </p:nvSpPr>
        <p:spPr>
          <a:xfrm>
            <a:off x="5536609" y="123861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8" name="Obdélník 107"/>
          <p:cNvSpPr/>
          <p:nvPr/>
        </p:nvSpPr>
        <p:spPr>
          <a:xfrm>
            <a:off x="6232791" y="123861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9" name="Obdélník 108"/>
          <p:cNvSpPr/>
          <p:nvPr/>
        </p:nvSpPr>
        <p:spPr>
          <a:xfrm>
            <a:off x="6218337" y="189055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0" name="Obdélník 109"/>
          <p:cNvSpPr/>
          <p:nvPr/>
        </p:nvSpPr>
        <p:spPr>
          <a:xfrm>
            <a:off x="3455107" y="123861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1" name="Obdélník 120"/>
          <p:cNvSpPr/>
          <p:nvPr/>
        </p:nvSpPr>
        <p:spPr>
          <a:xfrm>
            <a:off x="-7461" y="60721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2" name="Obdélník 121"/>
          <p:cNvSpPr/>
          <p:nvPr/>
        </p:nvSpPr>
        <p:spPr>
          <a:xfrm>
            <a:off x="688721" y="60721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3" name="Obdélník 122"/>
          <p:cNvSpPr/>
          <p:nvPr/>
        </p:nvSpPr>
        <p:spPr>
          <a:xfrm>
            <a:off x="1370449" y="60527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4" name="Obdélník 123"/>
          <p:cNvSpPr/>
          <p:nvPr/>
        </p:nvSpPr>
        <p:spPr>
          <a:xfrm>
            <a:off x="2059221" y="60527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5" name="Obdélník 124"/>
          <p:cNvSpPr/>
          <p:nvPr/>
        </p:nvSpPr>
        <p:spPr>
          <a:xfrm>
            <a:off x="681311" y="-42793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6" name="Obdélník 125"/>
          <p:cNvSpPr/>
          <p:nvPr/>
        </p:nvSpPr>
        <p:spPr>
          <a:xfrm>
            <a:off x="1384903" y="-4472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7" name="Obdélník 126"/>
          <p:cNvSpPr/>
          <p:nvPr/>
        </p:nvSpPr>
        <p:spPr>
          <a:xfrm>
            <a:off x="2073675" y="-4472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8" name="Obdélník 127"/>
          <p:cNvSpPr/>
          <p:nvPr/>
        </p:nvSpPr>
        <p:spPr>
          <a:xfrm>
            <a:off x="2769857" y="-4472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9" name="Obdélník 128"/>
          <p:cNvSpPr/>
          <p:nvPr/>
        </p:nvSpPr>
        <p:spPr>
          <a:xfrm>
            <a:off x="2755403" y="60721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0" name="Obdélník 129"/>
          <p:cNvSpPr/>
          <p:nvPr/>
        </p:nvSpPr>
        <p:spPr>
          <a:xfrm>
            <a:off x="-7827" y="-4472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1" name="Obdélník 130"/>
          <p:cNvSpPr/>
          <p:nvPr/>
        </p:nvSpPr>
        <p:spPr>
          <a:xfrm>
            <a:off x="3455473" y="611086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2" name="Obdélník 131"/>
          <p:cNvSpPr/>
          <p:nvPr/>
        </p:nvSpPr>
        <p:spPr>
          <a:xfrm>
            <a:off x="4151655" y="611086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3" name="Obdélník 132"/>
          <p:cNvSpPr/>
          <p:nvPr/>
        </p:nvSpPr>
        <p:spPr>
          <a:xfrm>
            <a:off x="4833383" y="60915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4" name="Obdélník 133"/>
          <p:cNvSpPr/>
          <p:nvPr/>
        </p:nvSpPr>
        <p:spPr>
          <a:xfrm>
            <a:off x="5522155" y="60915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5" name="Obdélník 134"/>
          <p:cNvSpPr/>
          <p:nvPr/>
        </p:nvSpPr>
        <p:spPr>
          <a:xfrm>
            <a:off x="4144245" y="-3892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6" name="Obdélník 135"/>
          <p:cNvSpPr/>
          <p:nvPr/>
        </p:nvSpPr>
        <p:spPr>
          <a:xfrm>
            <a:off x="4847837" y="-4085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7" name="Obdélník 136"/>
          <p:cNvSpPr/>
          <p:nvPr/>
        </p:nvSpPr>
        <p:spPr>
          <a:xfrm>
            <a:off x="5536609" y="-4085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8" name="Obdélník 137"/>
          <p:cNvSpPr/>
          <p:nvPr/>
        </p:nvSpPr>
        <p:spPr>
          <a:xfrm>
            <a:off x="6232791" y="-4085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9" name="Obdélník 138"/>
          <p:cNvSpPr/>
          <p:nvPr/>
        </p:nvSpPr>
        <p:spPr>
          <a:xfrm>
            <a:off x="6218337" y="611086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0" name="Obdélník 139"/>
          <p:cNvSpPr/>
          <p:nvPr/>
        </p:nvSpPr>
        <p:spPr>
          <a:xfrm>
            <a:off x="3455107" y="-4085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1" name="Obdélník 140"/>
          <p:cNvSpPr/>
          <p:nvPr/>
        </p:nvSpPr>
        <p:spPr>
          <a:xfrm>
            <a:off x="6872286" y="449269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2" name="Obdélník 141"/>
          <p:cNvSpPr/>
          <p:nvPr/>
        </p:nvSpPr>
        <p:spPr>
          <a:xfrm>
            <a:off x="7561058" y="4492699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3" name="Obdélník 142"/>
          <p:cNvSpPr/>
          <p:nvPr/>
        </p:nvSpPr>
        <p:spPr>
          <a:xfrm>
            <a:off x="6886740" y="384269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4" name="Obdélník 143"/>
          <p:cNvSpPr/>
          <p:nvPr/>
        </p:nvSpPr>
        <p:spPr>
          <a:xfrm>
            <a:off x="7575512" y="384269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5" name="Obdélník 144"/>
          <p:cNvSpPr/>
          <p:nvPr/>
        </p:nvSpPr>
        <p:spPr>
          <a:xfrm>
            <a:off x="8271694" y="3842691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6" name="Obdélník 145"/>
          <p:cNvSpPr/>
          <p:nvPr/>
        </p:nvSpPr>
        <p:spPr>
          <a:xfrm>
            <a:off x="8257240" y="4494634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7" name="Obdélník 146"/>
          <p:cNvSpPr/>
          <p:nvPr/>
        </p:nvSpPr>
        <p:spPr>
          <a:xfrm>
            <a:off x="6872463" y="319558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8" name="Obdélník 147"/>
          <p:cNvSpPr/>
          <p:nvPr/>
        </p:nvSpPr>
        <p:spPr>
          <a:xfrm>
            <a:off x="7561235" y="319558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9" name="Obdélník 148"/>
          <p:cNvSpPr/>
          <p:nvPr/>
        </p:nvSpPr>
        <p:spPr>
          <a:xfrm>
            <a:off x="6886917" y="2545580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0" name="Obdélník 149"/>
          <p:cNvSpPr/>
          <p:nvPr/>
        </p:nvSpPr>
        <p:spPr>
          <a:xfrm>
            <a:off x="7575689" y="2545580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1" name="Obdélník 150"/>
          <p:cNvSpPr/>
          <p:nvPr/>
        </p:nvSpPr>
        <p:spPr>
          <a:xfrm>
            <a:off x="8271871" y="2545580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2" name="Obdélník 151"/>
          <p:cNvSpPr/>
          <p:nvPr/>
        </p:nvSpPr>
        <p:spPr>
          <a:xfrm>
            <a:off x="8257417" y="3197523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3" name="Obdélník 152"/>
          <p:cNvSpPr/>
          <p:nvPr/>
        </p:nvSpPr>
        <p:spPr>
          <a:xfrm>
            <a:off x="6880867" y="188976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4" name="Obdélník 153"/>
          <p:cNvSpPr/>
          <p:nvPr/>
        </p:nvSpPr>
        <p:spPr>
          <a:xfrm>
            <a:off x="7569639" y="188976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5" name="Obdélník 154"/>
          <p:cNvSpPr/>
          <p:nvPr/>
        </p:nvSpPr>
        <p:spPr>
          <a:xfrm>
            <a:off x="6895321" y="123975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6" name="Obdélník 155"/>
          <p:cNvSpPr/>
          <p:nvPr/>
        </p:nvSpPr>
        <p:spPr>
          <a:xfrm>
            <a:off x="7584093" y="123975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7" name="Obdélník 156"/>
          <p:cNvSpPr/>
          <p:nvPr/>
        </p:nvSpPr>
        <p:spPr>
          <a:xfrm>
            <a:off x="8280275" y="1239757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8" name="Obdélník 157"/>
          <p:cNvSpPr/>
          <p:nvPr/>
        </p:nvSpPr>
        <p:spPr>
          <a:xfrm>
            <a:off x="8265821" y="1891700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9" name="Obdélník 158"/>
          <p:cNvSpPr/>
          <p:nvPr/>
        </p:nvSpPr>
        <p:spPr>
          <a:xfrm>
            <a:off x="6880867" y="610293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0" name="Obdélník 159"/>
          <p:cNvSpPr/>
          <p:nvPr/>
        </p:nvSpPr>
        <p:spPr>
          <a:xfrm>
            <a:off x="7569639" y="610293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1" name="Obdélník 160"/>
          <p:cNvSpPr/>
          <p:nvPr/>
        </p:nvSpPr>
        <p:spPr>
          <a:xfrm>
            <a:off x="6895321" y="-3971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2" name="Obdélník 161"/>
          <p:cNvSpPr/>
          <p:nvPr/>
        </p:nvSpPr>
        <p:spPr>
          <a:xfrm>
            <a:off x="7584093" y="-3971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4" name="Obdélník 163"/>
          <p:cNvSpPr/>
          <p:nvPr/>
        </p:nvSpPr>
        <p:spPr>
          <a:xfrm>
            <a:off x="8265821" y="612228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5" name="Obdélník 164"/>
          <p:cNvSpPr/>
          <p:nvPr/>
        </p:nvSpPr>
        <p:spPr>
          <a:xfrm>
            <a:off x="8949849" y="-58149"/>
            <a:ext cx="201560" cy="25948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6" name="Obdélník 165"/>
          <p:cNvSpPr/>
          <p:nvPr/>
        </p:nvSpPr>
        <p:spPr>
          <a:xfrm>
            <a:off x="8949579" y="2550593"/>
            <a:ext cx="201560" cy="259484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3" name="Obdélník 162"/>
          <p:cNvSpPr/>
          <p:nvPr/>
        </p:nvSpPr>
        <p:spPr>
          <a:xfrm>
            <a:off x="8280275" y="-39715"/>
            <a:ext cx="688772" cy="64807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7" name="Rovnoramenný trojúhelník 166">
            <a:hlinkClick r:id="rId4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29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seq concurrent="1" nextAc="seek">
              <p:cTn id="10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12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8" fill="hold">
                      <p:stCondLst>
                        <p:cond delay="0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147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8" fill="hold">
                      <p:stCondLst>
                        <p:cond delay="0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87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8" fill="hold">
                      <p:stCondLst>
                        <p:cond delay="0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92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3" fill="hold">
                      <p:stCondLst>
                        <p:cond delay="0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217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8" fill="hold">
                      <p:stCondLst>
                        <p:cond delay="0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27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8" fill="hold">
                      <p:stCondLst>
                        <p:cond delay="0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23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3" fill="hold">
                      <p:stCondLst>
                        <p:cond delay="0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37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8" fill="hold">
                      <p:stCondLst>
                        <p:cond delay="0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247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" fill="hold">
                      <p:stCondLst>
                        <p:cond delay="0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252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3" fill="hold">
                      <p:stCondLst>
                        <p:cond delay="0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257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8" fill="hold">
                      <p:stCondLst>
                        <p:cond delay="0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282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3" fill="hold">
                      <p:stCondLst>
                        <p:cond delay="0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28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8" fill="hold">
                      <p:stCondLst>
                        <p:cond delay="0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297" restart="whenNotActive" fill="hold" evtFilter="cancelBubble" nodeType="interactiveSeq">
                <p:stCondLst>
                  <p:cond evt="onClick" delay="0">
                    <p:tgtEl>
                      <p:spTgt spid="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8" fill="hold">
                      <p:stCondLst>
                        <p:cond delay="0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0"/>
                  </p:tgtEl>
                </p:cond>
              </p:nextCondLst>
            </p:seq>
            <p:seq concurrent="1" nextAc="seek">
              <p:cTn id="302" restart="whenNotActive" fill="hold" evtFilter="cancelBubble" nodeType="interactiveSeq">
                <p:stCondLst>
                  <p:cond evt="onClick" delay="0">
                    <p:tgtEl>
                      <p:spTgt spid="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3" fill="hold">
                      <p:stCondLst>
                        <p:cond delay="0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1"/>
                  </p:tgtEl>
                </p:cond>
              </p:nextCondLst>
            </p:seq>
            <p:seq concurrent="1" nextAc="seek">
              <p:cTn id="307" restart="whenNotActive" fill="hold" evtFilter="cancelBubble" nodeType="interactiveSeq">
                <p:stCondLst>
                  <p:cond evt="onClick" delay="0">
                    <p:tgtEl>
                      <p:spTgt spid="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8" fill="hold">
                      <p:stCondLst>
                        <p:cond delay="0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"/>
                  </p:tgtEl>
                </p:cond>
              </p:nextCondLst>
            </p:seq>
            <p:seq concurrent="1" nextAc="seek">
              <p:cTn id="312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3" fill="hold">
                      <p:stCondLst>
                        <p:cond delay="0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327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8" fill="hold">
                      <p:stCondLst>
                        <p:cond delay="0"/>
                      </p:stCondLst>
                      <p:childTnLst>
                        <p:par>
                          <p:cTn id="329" fill="hold">
                            <p:stCondLst>
                              <p:cond delay="0"/>
                            </p:stCondLst>
                            <p:childTnLst>
                              <p:par>
                                <p:cTn id="3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  <p:seq concurrent="1" nextAc="seek">
              <p:cTn id="337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8" fill="hold">
                      <p:stCondLst>
                        <p:cond delay="0"/>
                      </p:stCondLst>
                      <p:childTnLst>
                        <p:par>
                          <p:cTn id="339" fill="hold">
                            <p:stCondLst>
                              <p:cond delay="0"/>
                            </p:stCondLst>
                            <p:childTnLst>
                              <p:par>
                                <p:cTn id="3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342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3" fill="hold">
                      <p:stCondLst>
                        <p:cond delay="0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347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8" fill="hold">
                      <p:stCondLst>
                        <p:cond delay="0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352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3" fill="hold">
                      <p:stCondLst>
                        <p:cond delay="0"/>
                      </p:stCondLst>
                      <p:childTnLst>
                        <p:par>
                          <p:cTn id="354" fill="hold">
                            <p:stCondLst>
                              <p:cond delay="0"/>
                            </p:stCondLst>
                            <p:childTnLst>
                              <p:par>
                                <p:cTn id="3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357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8" fill="hold">
                      <p:stCondLst>
                        <p:cond delay="0"/>
                      </p:stCondLst>
                      <p:childTnLst>
                        <p:par>
                          <p:cTn id="359" fill="hold">
                            <p:stCondLst>
                              <p:cond delay="0"/>
                            </p:stCondLst>
                            <p:childTnLst>
                              <p:par>
                                <p:cTn id="3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362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3" fill="hold">
                      <p:stCondLst>
                        <p:cond delay="0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seq concurrent="1" nextAc="seek">
              <p:cTn id="367" restart="whenNotActive" fill="hold" evtFilter="cancelBubble" nodeType="interactiveSeq">
                <p:stCondLst>
                  <p:cond evt="onClick" delay="0">
                    <p:tgtEl>
                      <p:spTgt spid="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8" fill="hold">
                      <p:stCondLst>
                        <p:cond delay="0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4"/>
                  </p:tgtEl>
                </p:cond>
              </p:nextCondLst>
            </p:seq>
            <p:seq concurrent="1" nextAc="seek">
              <p:cTn id="372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3" fill="hold">
                      <p:stCondLst>
                        <p:cond delay="0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377" restart="whenNotActive" fill="hold" evtFilter="cancelBubble" nodeType="interactiveSeq">
                <p:stCondLst>
                  <p:cond evt="onClick" delay="0">
                    <p:tgtEl>
                      <p:spTgt spid="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8" fill="hold">
                      <p:stCondLst>
                        <p:cond delay="0"/>
                      </p:stCondLst>
                      <p:childTnLst>
                        <p:par>
                          <p:cTn id="379" fill="hold">
                            <p:stCondLst>
                              <p:cond delay="0"/>
                            </p:stCondLst>
                            <p:childTnLst>
                              <p:par>
                                <p:cTn id="3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6"/>
                  </p:tgtEl>
                </p:cond>
              </p:nextCondLst>
            </p:seq>
            <p:seq concurrent="1" nextAc="seek">
              <p:cTn id="382" restart="whenNotActive" fill="hold" evtFilter="cancelBubble" nodeType="interactiveSeq">
                <p:stCondLst>
                  <p:cond evt="onClick" delay="0">
                    <p:tgtEl>
                      <p:spTgt spid="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3" fill="hold">
                      <p:stCondLst>
                        <p:cond delay="0"/>
                      </p:stCondLst>
                      <p:childTnLst>
                        <p:par>
                          <p:cTn id="384" fill="hold">
                            <p:stCondLst>
                              <p:cond delay="0"/>
                            </p:stCondLst>
                            <p:childTnLst>
                              <p:par>
                                <p:cTn id="3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7"/>
                  </p:tgtEl>
                </p:cond>
              </p:nextCondLst>
            </p:seq>
            <p:seq concurrent="1" nextAc="seek">
              <p:cTn id="387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8" fill="hold">
                      <p:stCondLst>
                        <p:cond delay="0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  <p:seq concurrent="1" nextAc="seek">
              <p:cTn id="392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3" fill="hold">
                      <p:stCondLst>
                        <p:cond delay="0"/>
                      </p:stCondLst>
                      <p:childTnLst>
                        <p:par>
                          <p:cTn id="394" fill="hold">
                            <p:stCondLst>
                              <p:cond delay="0"/>
                            </p:stCondLst>
                            <p:childTnLst>
                              <p:par>
                                <p:cTn id="3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97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8" fill="hold">
                      <p:stCondLst>
                        <p:cond delay="0"/>
                      </p:stCondLst>
                      <p:childTnLst>
                        <p:par>
                          <p:cTn id="399" fill="hold">
                            <p:stCondLst>
                              <p:cond delay="0"/>
                            </p:stCondLst>
                            <p:childTnLst>
                              <p:par>
                                <p:cTn id="4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402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3" fill="hold">
                      <p:stCondLst>
                        <p:cond delay="0"/>
                      </p:stCondLst>
                      <p:childTnLst>
                        <p:par>
                          <p:cTn id="404" fill="hold">
                            <p:stCondLst>
                              <p:cond delay="0"/>
                            </p:stCondLst>
                            <p:childTnLst>
                              <p:par>
                                <p:cTn id="4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seq concurrent="1" nextAc="seek">
              <p:cTn id="407" restart="whenNotActive" fill="hold" evtFilter="cancelBubble" nodeType="interactiveSeq">
                <p:stCondLst>
                  <p:cond evt="onClick" delay="0">
                    <p:tgtEl>
                      <p:spTgt spid="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8" fill="hold">
                      <p:stCondLst>
                        <p:cond delay="0"/>
                      </p:stCondLst>
                      <p:childTnLst>
                        <p:par>
                          <p:cTn id="409" fill="hold">
                            <p:stCondLst>
                              <p:cond delay="0"/>
                            </p:stCondLst>
                            <p:childTnLst>
                              <p:par>
                                <p:cTn id="4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2"/>
                  </p:tgtEl>
                </p:cond>
              </p:nextCondLst>
            </p:seq>
            <p:seq concurrent="1" nextAc="seek">
              <p:cTn id="412" restart="whenNotActive" fill="hold" evtFilter="cancelBubble" nodeType="interactiveSeq">
                <p:stCondLst>
                  <p:cond evt="onClick" delay="0">
                    <p:tgtEl>
                      <p:spTgt spid="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3" fill="hold">
                      <p:stCondLst>
                        <p:cond delay="0"/>
                      </p:stCondLst>
                      <p:childTnLst>
                        <p:par>
                          <p:cTn id="414" fill="hold">
                            <p:stCondLst>
                              <p:cond delay="0"/>
                            </p:stCondLst>
                            <p:childTnLst>
                              <p:par>
                                <p:cTn id="4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"/>
                  </p:tgtEl>
                </p:cond>
              </p:nextCondLst>
            </p:seq>
            <p:seq concurrent="1" nextAc="seek">
              <p:cTn id="417" restart="whenNotActive" fill="hold" evtFilter="cancelBubble" nodeType="interactiveSeq">
                <p:stCondLst>
                  <p:cond evt="onClick" delay="0">
                    <p:tgtEl>
                      <p:spTgt spid="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8" fill="hold">
                      <p:stCondLst>
                        <p:cond delay="0"/>
                      </p:stCondLst>
                      <p:childTnLst>
                        <p:par>
                          <p:cTn id="419" fill="hold">
                            <p:stCondLst>
                              <p:cond delay="0"/>
                            </p:stCondLst>
                            <p:childTnLst>
                              <p:par>
                                <p:cTn id="4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4"/>
                  </p:tgtEl>
                </p:cond>
              </p:nextCondLst>
            </p:seq>
            <p:seq concurrent="1" nextAc="seek">
              <p:cTn id="422" restart="whenNotActive" fill="hold" evtFilter="cancelBubble" nodeType="interactiveSeq">
                <p:stCondLst>
                  <p:cond evt="onClick" delay="0">
                    <p:tgtEl>
                      <p:spTgt spid="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3" fill="hold">
                      <p:stCondLst>
                        <p:cond delay="0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5"/>
                  </p:tgtEl>
                </p:cond>
              </p:nextCondLst>
            </p:seq>
            <p:seq concurrent="1" nextAc="seek">
              <p:cTn id="427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8" fill="hold">
                      <p:stCondLst>
                        <p:cond delay="0"/>
                      </p:stCondLst>
                      <p:childTnLst>
                        <p:par>
                          <p:cTn id="429" fill="hold">
                            <p:stCondLst>
                              <p:cond delay="0"/>
                            </p:stCondLst>
                            <p:childTnLst>
                              <p:par>
                                <p:cTn id="4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432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3" fill="hold">
                      <p:stCondLst>
                        <p:cond delay="0"/>
                      </p:stCondLst>
                      <p:childTnLst>
                        <p:par>
                          <p:cTn id="434" fill="hold">
                            <p:stCondLst>
                              <p:cond delay="0"/>
                            </p:stCondLst>
                            <p:childTnLst>
                              <p:par>
                                <p:cTn id="43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437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8" fill="hold">
                      <p:stCondLst>
                        <p:cond delay="0"/>
                      </p:stCondLst>
                      <p:childTnLst>
                        <p:par>
                          <p:cTn id="439" fill="hold">
                            <p:stCondLst>
                              <p:cond delay="0"/>
                            </p:stCondLst>
                            <p:childTnLst>
                              <p:par>
                                <p:cTn id="4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442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3" fill="hold">
                      <p:stCondLst>
                        <p:cond delay="0"/>
                      </p:stCondLst>
                      <p:childTnLst>
                        <p:par>
                          <p:cTn id="444" fill="hold">
                            <p:stCondLst>
                              <p:cond delay="0"/>
                            </p:stCondLst>
                            <p:childTnLst>
                              <p:par>
                                <p:cTn id="4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  <p:seq concurrent="1" nextAc="seek">
              <p:cTn id="447" restart="whenNotActive" fill="hold" evtFilter="cancelBubble" nodeType="interactiveSeq">
                <p:stCondLst>
                  <p:cond evt="onClick" delay="0">
                    <p:tgtEl>
                      <p:spTgt spid="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8" fill="hold">
                      <p:stCondLst>
                        <p:cond delay="0"/>
                      </p:stCondLst>
                      <p:childTnLst>
                        <p:par>
                          <p:cTn id="449" fill="hold">
                            <p:stCondLst>
                              <p:cond delay="0"/>
                            </p:stCondLst>
                            <p:childTnLst>
                              <p:par>
                                <p:cTn id="4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0"/>
                  </p:tgtEl>
                </p:cond>
              </p:nextCondLst>
            </p:seq>
            <p:seq concurrent="1" nextAc="seek">
              <p:cTn id="452" restart="whenNotActive" fill="hold" evtFilter="cancelBubble" nodeType="interactiveSeq">
                <p:stCondLst>
                  <p:cond evt="onClick" delay="0">
                    <p:tgtEl>
                      <p:spTgt spid="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3" fill="hold">
                      <p:stCondLst>
                        <p:cond delay="0"/>
                      </p:stCondLst>
                      <p:childTnLst>
                        <p:par>
                          <p:cTn id="454" fill="hold">
                            <p:stCondLst>
                              <p:cond delay="0"/>
                            </p:stCondLst>
                            <p:childTnLst>
                              <p:par>
                                <p:cTn id="45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1"/>
                  </p:tgtEl>
                </p:cond>
              </p:nextCondLst>
            </p:seq>
            <p:seq concurrent="1" nextAc="seek">
              <p:cTn id="457" restart="whenNotActive" fill="hold" evtFilter="cancelBubble" nodeType="interactiveSeq">
                <p:stCondLst>
                  <p:cond evt="onClick" delay="0">
                    <p:tgtEl>
                      <p:spTgt spid="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8" fill="hold">
                      <p:stCondLst>
                        <p:cond delay="0"/>
                      </p:stCondLst>
                      <p:childTnLst>
                        <p:par>
                          <p:cTn id="459" fill="hold">
                            <p:stCondLst>
                              <p:cond delay="0"/>
                            </p:stCondLst>
                            <p:childTnLst>
                              <p:par>
                                <p:cTn id="46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2"/>
                  </p:tgtEl>
                </p:cond>
              </p:nextCondLst>
            </p:seq>
            <p:seq concurrent="1" nextAc="seek">
              <p:cTn id="462" restart="whenNotActive" fill="hold" evtFilter="cancelBubble" nodeType="interactiveSeq">
                <p:stCondLst>
                  <p:cond evt="onClick" delay="0">
                    <p:tgtEl>
                      <p:spTgt spid="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3" fill="hold">
                      <p:stCondLst>
                        <p:cond delay="0"/>
                      </p:stCondLst>
                      <p:childTnLst>
                        <p:par>
                          <p:cTn id="464" fill="hold">
                            <p:stCondLst>
                              <p:cond delay="0"/>
                            </p:stCondLst>
                            <p:childTnLst>
                              <p:par>
                                <p:cTn id="4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"/>
                  </p:tgtEl>
                </p:cond>
              </p:nextCondLst>
            </p:seq>
            <p:seq concurrent="1" nextAc="seek">
              <p:cTn id="467" restart="whenNotActive" fill="hold" evtFilter="cancelBubble" nodeType="interactiveSeq">
                <p:stCondLst>
                  <p:cond evt="onClick" delay="0">
                    <p:tgtEl>
                      <p:spTgt spid="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8" fill="hold">
                      <p:stCondLst>
                        <p:cond delay="0"/>
                      </p:stCondLst>
                      <p:childTnLst>
                        <p:par>
                          <p:cTn id="469" fill="hold">
                            <p:stCondLst>
                              <p:cond delay="0"/>
                            </p:stCondLst>
                            <p:childTnLst>
                              <p:par>
                                <p:cTn id="47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4"/>
                  </p:tgtEl>
                </p:cond>
              </p:nextCondLst>
            </p:seq>
            <p:seq concurrent="1" nextAc="seek">
              <p:cTn id="472" restart="whenNotActive" fill="hold" evtFilter="cancelBubble" nodeType="interactiveSeq">
                <p:stCondLst>
                  <p:cond evt="onClick" delay="0">
                    <p:tgtEl>
                      <p:spTgt spid="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3" fill="hold">
                      <p:stCondLst>
                        <p:cond delay="0"/>
                      </p:stCondLst>
                      <p:childTnLst>
                        <p:par>
                          <p:cTn id="474" fill="hold">
                            <p:stCondLst>
                              <p:cond delay="0"/>
                            </p:stCondLst>
                            <p:childTnLst>
                              <p:par>
                                <p:cTn id="47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5"/>
                  </p:tgtEl>
                </p:cond>
              </p:nextCondLst>
            </p:seq>
            <p:seq concurrent="1" nextAc="seek">
              <p:cTn id="477" restart="whenNotActive" fill="hold" evtFilter="cancelBubble" nodeType="interactiveSeq">
                <p:stCondLst>
                  <p:cond evt="onClick" delay="0">
                    <p:tgtEl>
                      <p:spTgt spid="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8" fill="hold">
                      <p:stCondLst>
                        <p:cond delay="0"/>
                      </p:stCondLst>
                      <p:childTnLst>
                        <p:par>
                          <p:cTn id="479" fill="hold">
                            <p:stCondLst>
                              <p:cond delay="0"/>
                            </p:stCondLst>
                            <p:childTnLst>
                              <p:par>
                                <p:cTn id="48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6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7"/>
                  </p:tgtEl>
                </p:cond>
              </p:nextCondLst>
            </p:seq>
            <p:seq concurrent="1" nextAc="seek">
              <p:cTn id="487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8" fill="hold">
                      <p:stCondLst>
                        <p:cond delay="0"/>
                      </p:stCondLst>
                      <p:childTnLst>
                        <p:par>
                          <p:cTn id="489" fill="hold">
                            <p:stCondLst>
                              <p:cond delay="0"/>
                            </p:stCondLst>
                            <p:childTnLst>
                              <p:par>
                                <p:cTn id="49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492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3" fill="hold">
                      <p:stCondLst>
                        <p:cond delay="0"/>
                      </p:stCondLst>
                      <p:childTnLst>
                        <p:par>
                          <p:cTn id="494" fill="hold">
                            <p:stCondLst>
                              <p:cond delay="0"/>
                            </p:stCondLst>
                            <p:childTnLst>
                              <p:par>
                                <p:cTn id="49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497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8" fill="hold">
                      <p:stCondLst>
                        <p:cond delay="0"/>
                      </p:stCondLst>
                      <p:childTnLst>
                        <p:par>
                          <p:cTn id="499" fill="hold">
                            <p:stCondLst>
                              <p:cond delay="0"/>
                            </p:stCondLst>
                            <p:childTnLst>
                              <p:par>
                                <p:cTn id="5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502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3" fill="hold">
                      <p:stCondLst>
                        <p:cond delay="0"/>
                      </p:stCondLst>
                      <p:childTnLst>
                        <p:par>
                          <p:cTn id="504" fill="hold">
                            <p:stCondLst>
                              <p:cond delay="0"/>
                            </p:stCondLst>
                            <p:childTnLst>
                              <p:par>
                                <p:cTn id="5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507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8" fill="hold">
                      <p:stCondLst>
                        <p:cond delay="0"/>
                      </p:stCondLst>
                      <p:childTnLst>
                        <p:par>
                          <p:cTn id="509" fill="hold">
                            <p:stCondLst>
                              <p:cond delay="0"/>
                            </p:stCondLst>
                            <p:childTnLst>
                              <p:par>
                                <p:cTn id="5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  <p:seq concurrent="1" nextAc="seek">
              <p:cTn id="512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3" fill="hold">
                      <p:stCondLst>
                        <p:cond delay="0"/>
                      </p:stCondLst>
                      <p:childTnLst>
                        <p:par>
                          <p:cTn id="514" fill="hold">
                            <p:stCondLst>
                              <p:cond delay="0"/>
                            </p:stCondLst>
                            <p:childTnLst>
                              <p:par>
                                <p:cTn id="5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517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8" fill="hold">
                      <p:stCondLst>
                        <p:cond delay="0"/>
                      </p:stCondLst>
                      <p:childTnLst>
                        <p:par>
                          <p:cTn id="519" fill="hold">
                            <p:stCondLst>
                              <p:cond delay="0"/>
                            </p:stCondLst>
                            <p:childTnLst>
                              <p:par>
                                <p:cTn id="5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522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3" fill="hold">
                      <p:stCondLst>
                        <p:cond delay="0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527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8" fill="hold">
                      <p:stCondLst>
                        <p:cond delay="0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4" grpId="0" animBg="1"/>
      <p:bldP spid="165" grpId="0" animBg="1"/>
      <p:bldP spid="166" grpId="0" animBg="1"/>
      <p:bldP spid="163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04" y="-2927"/>
            <a:ext cx="9149204" cy="5146428"/>
          </a:xfrm>
        </p:spPr>
      </p:pic>
      <p:pic>
        <p:nvPicPr>
          <p:cNvPr id="111" name="Picture 2" descr="C:\Users\jakub_000\Documents\Oddíl Vodáci\Nábor\logo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356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dělá Mates se Smíškem?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solidFill>
                  <a:schemeClr val="tx1"/>
                </a:solidFill>
              </a:rPr>
              <a:t>Podávají Kubovi svačinu</a:t>
            </a:r>
            <a:endParaRPr lang="cs-CZ" sz="24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Přetahují se s Kubou o </a:t>
            </a:r>
            <a:r>
              <a:rPr lang="cs-CZ" sz="2000" b="1" dirty="0" err="1" smtClean="0">
                <a:solidFill>
                  <a:schemeClr val="tx1"/>
                </a:solidFill>
              </a:rPr>
              <a:t>Dandýse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solidFill>
                  <a:schemeClr val="tx1"/>
                </a:solidFill>
              </a:rPr>
              <a:t>Hrají na mobilu na zelí</a:t>
            </a:r>
            <a:endParaRPr lang="cs-CZ" sz="24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solidFill>
                  <a:schemeClr val="tx1"/>
                </a:solidFill>
              </a:rPr>
              <a:t>Snaží se otevřít dveře </a:t>
            </a:r>
            <a:endParaRPr lang="cs-CZ" sz="2400" b="1" dirty="0">
              <a:solidFill>
                <a:schemeClr val="tx1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r="45800"/>
          <a:stretch/>
        </p:blipFill>
        <p:spPr>
          <a:xfrm rot="5400000">
            <a:off x="3597506" y="735548"/>
            <a:ext cx="1948988" cy="36003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dělá Mates se Smíškem?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solidFill>
                  <a:schemeClr val="tx1"/>
                </a:solidFill>
              </a:rPr>
              <a:t>Podávají Kubovi svačinu</a:t>
            </a:r>
            <a:endParaRPr lang="cs-CZ" sz="24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Přetahují se s Kubou o </a:t>
            </a:r>
            <a:r>
              <a:rPr lang="cs-CZ" sz="2000" b="1" dirty="0" err="1" smtClean="0">
                <a:solidFill>
                  <a:schemeClr val="tx1"/>
                </a:solidFill>
              </a:rPr>
              <a:t>Dandýse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Hrají na mobilu na zelí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solidFill>
                  <a:schemeClr val="tx1"/>
                </a:solidFill>
              </a:rPr>
              <a:t>Snaží se otevřít dveře </a:t>
            </a:r>
            <a:endParaRPr lang="cs-CZ" sz="2400" b="1" dirty="0">
              <a:solidFill>
                <a:schemeClr val="tx1"/>
              </a:solidFill>
            </a:endParaRPr>
          </a:p>
        </p:txBody>
      </p:sp>
      <p:pic>
        <p:nvPicPr>
          <p:cNvPr id="3" name="Obrázek 2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r="45800"/>
          <a:stretch/>
        </p:blipFill>
        <p:spPr>
          <a:xfrm rot="5400000">
            <a:off x="3597506" y="735548"/>
            <a:ext cx="1948988" cy="3600398"/>
          </a:xfrm>
          <a:prstGeom prst="rect">
            <a:avLst/>
          </a:prstGeom>
        </p:spPr>
      </p:pic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005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dělá Mates se Smíškem?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solidFill>
                  <a:schemeClr val="tx1"/>
                </a:solidFill>
              </a:rPr>
              <a:t>Podávají Kubovi svačinu</a:t>
            </a:r>
            <a:endParaRPr lang="cs-CZ" sz="24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Přetahují se s Kubou o </a:t>
            </a:r>
            <a:r>
              <a:rPr lang="cs-CZ" sz="2000" b="1" dirty="0" err="1" smtClean="0">
                <a:solidFill>
                  <a:schemeClr val="tx1"/>
                </a:solidFill>
              </a:rPr>
              <a:t>Dandýse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Hrají na mobilu na zelí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Snaží se otevřít dveře </a:t>
            </a:r>
          </a:p>
        </p:txBody>
      </p:sp>
      <p:pic>
        <p:nvPicPr>
          <p:cNvPr id="3" name="Obrázek 2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r="45800"/>
          <a:stretch/>
        </p:blipFill>
        <p:spPr>
          <a:xfrm rot="5400000">
            <a:off x="3597506" y="735548"/>
            <a:ext cx="1948988" cy="3600398"/>
          </a:xfrm>
          <a:prstGeom prst="rect">
            <a:avLst/>
          </a:prstGeom>
        </p:spPr>
      </p:pic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81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dělá Mates se Smíškem?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Podávají Kubovi svačinu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 smtClean="0">
                <a:solidFill>
                  <a:schemeClr val="tx1"/>
                </a:solidFill>
              </a:rPr>
              <a:t>Přetahují se s Kubou o </a:t>
            </a:r>
            <a:r>
              <a:rPr lang="cs-CZ" sz="2000" b="1" dirty="0" err="1" smtClean="0">
                <a:solidFill>
                  <a:schemeClr val="tx1"/>
                </a:solidFill>
              </a:rPr>
              <a:t>Dandýse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Hrají na mobilu na zelí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solidFill>
                  <a:schemeClr val="tx1"/>
                </a:solidFill>
              </a:rPr>
              <a:t>Snaží se otevřít dveře </a:t>
            </a:r>
            <a:endParaRPr lang="cs-CZ" sz="2400" b="1" dirty="0">
              <a:solidFill>
                <a:schemeClr val="tx1"/>
              </a:solidFill>
            </a:endParaRPr>
          </a:p>
        </p:txBody>
      </p:sp>
      <p:pic>
        <p:nvPicPr>
          <p:cNvPr id="3" name="Obrázek 2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r="45800"/>
          <a:stretch/>
        </p:blipFill>
        <p:spPr>
          <a:xfrm rot="5400000">
            <a:off x="3597506" y="735548"/>
            <a:ext cx="1948988" cy="3600398"/>
          </a:xfrm>
          <a:prstGeom prst="rect">
            <a:avLst/>
          </a:prstGeom>
        </p:spPr>
      </p:pic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13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dělá Mates se Smíškem?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437195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solidFill>
                  <a:schemeClr val="tx1"/>
                </a:solidFill>
              </a:rPr>
              <a:t>Podávají Kubovi svačinu</a:t>
            </a:r>
            <a:endParaRPr lang="cs-CZ" sz="24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4371950"/>
            <a:ext cx="3384376" cy="576064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000" b="1" dirty="0">
                <a:solidFill>
                  <a:schemeClr val="tx1"/>
                </a:solidFill>
              </a:rPr>
              <a:t>Přetahují se s Kubou o </a:t>
            </a:r>
            <a:r>
              <a:rPr lang="cs-CZ" sz="2000" b="1" dirty="0" err="1">
                <a:solidFill>
                  <a:schemeClr val="tx1"/>
                </a:solidFill>
              </a:rPr>
              <a:t>Dandýse</a:t>
            </a:r>
            <a:endParaRPr lang="cs-CZ" sz="20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3651870"/>
            <a:ext cx="3384376" cy="576064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>
                <a:solidFill>
                  <a:schemeClr val="tx1"/>
                </a:solidFill>
              </a:rPr>
              <a:t>Hrají na mobilu na zelí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3651870"/>
            <a:ext cx="3384376" cy="576064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400" b="1" dirty="0" smtClean="0">
                <a:solidFill>
                  <a:schemeClr val="tx1"/>
                </a:solidFill>
              </a:rPr>
              <a:t>Snaží se otevřít dveře </a:t>
            </a:r>
            <a:endParaRPr lang="cs-CZ" sz="2400" b="1" dirty="0">
              <a:solidFill>
                <a:schemeClr val="tx1"/>
              </a:solidFill>
            </a:endParaRPr>
          </a:p>
        </p:txBody>
      </p:sp>
      <p:pic>
        <p:nvPicPr>
          <p:cNvPr id="3" name="Obrázek 2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r="45800"/>
          <a:stretch/>
        </p:blipFill>
        <p:spPr>
          <a:xfrm rot="5400000">
            <a:off x="3597506" y="735548"/>
            <a:ext cx="1948988" cy="3600398"/>
          </a:xfrm>
          <a:prstGeom prst="rect">
            <a:avLst/>
          </a:prstGeom>
        </p:spPr>
      </p:pic>
      <p:sp>
        <p:nvSpPr>
          <p:cNvPr id="12" name="Rovnoramenný trojúhelník 11">
            <a:hlinkClick r:id="rId8" action="ppaction://hlinksldjump"/>
          </p:cNvPr>
          <p:cNvSpPr/>
          <p:nvPr/>
        </p:nvSpPr>
        <p:spPr>
          <a:xfrm rot="5400000">
            <a:off x="8316416" y="4299942"/>
            <a:ext cx="562669" cy="576064"/>
          </a:xfrm>
          <a:prstGeom prst="triangle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97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Fotky 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dělá Mates se Smíškem?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01" r="11350"/>
          <a:stretch/>
        </p:blipFill>
        <p:spPr>
          <a:xfrm rot="5400000">
            <a:off x="2840385" y="1535006"/>
            <a:ext cx="3463228" cy="346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173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Dovednosti 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Kam si zabalíte lžíci, nůž, tužku a papír?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 kapsy na </a:t>
            </a:r>
            <a:r>
              <a:rPr lang="cs-CZ" sz="2800" b="1" dirty="0" smtClean="0">
                <a:solidFill>
                  <a:schemeClr val="tx1"/>
                </a:solidFill>
              </a:rPr>
              <a:t>vrchu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Nechám je </a:t>
            </a:r>
            <a:r>
              <a:rPr lang="cs-CZ" sz="2800" b="1" dirty="0" smtClean="0">
                <a:solidFill>
                  <a:schemeClr val="tx1"/>
                </a:solidFill>
              </a:rPr>
              <a:t>doma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Doprostřed batohu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Dolů ke spacáku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Kam si zabalíte lžíci, nůž, tužku a papír?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 kapsy na </a:t>
            </a:r>
            <a:r>
              <a:rPr lang="cs-CZ" sz="2800" b="1" dirty="0" smtClean="0">
                <a:solidFill>
                  <a:schemeClr val="tx1"/>
                </a:solidFill>
              </a:rPr>
              <a:t>vrchu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Nechám je </a:t>
            </a:r>
            <a:r>
              <a:rPr lang="cs-CZ" sz="2800" b="1" dirty="0" smtClean="0">
                <a:solidFill>
                  <a:schemeClr val="tx1"/>
                </a:solidFill>
              </a:rPr>
              <a:t>doma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Doprostřed batohu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Dolů ke spacáku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Kam si zabalíte lžíci, nůž, tužku a papír?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 kapsy na </a:t>
            </a:r>
            <a:r>
              <a:rPr lang="cs-CZ" sz="2800" b="1" dirty="0" smtClean="0">
                <a:solidFill>
                  <a:schemeClr val="tx1"/>
                </a:solidFill>
              </a:rPr>
              <a:t>vrchu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Nechám je </a:t>
            </a:r>
            <a:r>
              <a:rPr lang="cs-CZ" sz="2800" b="1" dirty="0" smtClean="0">
                <a:solidFill>
                  <a:schemeClr val="tx1"/>
                </a:solidFill>
              </a:rPr>
              <a:t>doma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Doprostřed batohu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Dolů ke spacáku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Kam si zabalíte lžíci, nůž, tužku a papír?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 kapsy na </a:t>
            </a:r>
            <a:r>
              <a:rPr lang="cs-CZ" sz="2800" b="1" dirty="0" smtClean="0">
                <a:solidFill>
                  <a:schemeClr val="tx1"/>
                </a:solidFill>
              </a:rPr>
              <a:t>vrchu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Nechám je doma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Doprostřed batohu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Dolů ke spacáku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1000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Kam si zabalíte lžíci, nůž, tužku a papír?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Do kapsy na vrchu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Nechám je doma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Doprostřed batohu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Dolů ke </a:t>
            </a:r>
            <a:r>
              <a:rPr lang="cs-CZ" sz="2800" b="1" dirty="0" smtClean="0">
                <a:solidFill>
                  <a:schemeClr val="tx1"/>
                </a:solidFill>
              </a:rPr>
              <a:t>spacáku</a:t>
            </a:r>
            <a:endParaRPr lang="cs-CZ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Který z uzlů je </a:t>
            </a:r>
            <a:r>
              <a:rPr lang="cs-CZ" dirty="0" err="1" smtClean="0"/>
              <a:t>škoťák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12" name="Obdélník 11"/>
          <p:cNvSpPr/>
          <p:nvPr/>
        </p:nvSpPr>
        <p:spPr>
          <a:xfrm>
            <a:off x="5292080" y="2643758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5724128" y="2571750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5" name="Obdélník 14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6" name="Obdélník 15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7" name="Obdélník 16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4" t="5233" r="5206" b="26023"/>
          <a:stretch/>
        </p:blipFill>
        <p:spPr>
          <a:xfrm rot="10800000">
            <a:off x="1622930" y="1707654"/>
            <a:ext cx="2114034" cy="1512168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30400" r="22700" b="20600"/>
          <a:stretch/>
        </p:blipFill>
        <p:spPr>
          <a:xfrm>
            <a:off x="5328085" y="3435846"/>
            <a:ext cx="2160239" cy="1512168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9" t="13619" r="27652" b="10117"/>
          <a:stretch/>
        </p:blipFill>
        <p:spPr>
          <a:xfrm rot="10800000">
            <a:off x="5011556" y="1707654"/>
            <a:ext cx="1350150" cy="1512168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4" t="12742" r="19021" b="23931"/>
          <a:stretch/>
        </p:blipFill>
        <p:spPr>
          <a:xfrm rot="16200000">
            <a:off x="6255517" y="1806996"/>
            <a:ext cx="1519016" cy="1306637"/>
          </a:xfrm>
          <a:prstGeom prst="rect">
            <a:avLst/>
          </a:prstGeom>
        </p:spPr>
      </p:pic>
      <p:pic>
        <p:nvPicPr>
          <p:cNvPr id="24" name="Obrázek 2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2" t="32650" r="32018" b="32525"/>
          <a:stretch/>
        </p:blipFill>
        <p:spPr>
          <a:xfrm rot="16200000">
            <a:off x="1287124" y="3535345"/>
            <a:ext cx="1512167" cy="1313172"/>
          </a:xfrm>
          <a:prstGeom prst="rect">
            <a:avLst/>
          </a:prstGeom>
        </p:spPr>
      </p:pic>
      <p:pic>
        <p:nvPicPr>
          <p:cNvPr id="25" name="Obrázek 2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4" t="18542" r="21211" b="4202"/>
          <a:stretch/>
        </p:blipFill>
        <p:spPr>
          <a:xfrm>
            <a:off x="2607938" y="3435846"/>
            <a:ext cx="1315990" cy="15121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Který z uzlů je </a:t>
            </a:r>
            <a:r>
              <a:rPr lang="cs-CZ" dirty="0" err="1" smtClean="0"/>
              <a:t>škoťák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12" name="Obdélník 11"/>
          <p:cNvSpPr/>
          <p:nvPr/>
        </p:nvSpPr>
        <p:spPr>
          <a:xfrm>
            <a:off x="5292080" y="2643758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5724128" y="2571750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5" name="Obdélník 14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6" name="Obdélník 15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7" name="Obdélník 16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4" t="5233" r="5206" b="26023"/>
          <a:stretch/>
        </p:blipFill>
        <p:spPr>
          <a:xfrm rot="10800000">
            <a:off x="1622930" y="1707654"/>
            <a:ext cx="2114034" cy="1512168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30400" r="22700" b="20600"/>
          <a:stretch/>
        </p:blipFill>
        <p:spPr>
          <a:xfrm>
            <a:off x="5328085" y="3435846"/>
            <a:ext cx="2160239" cy="1512168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9" t="13619" r="27652" b="10117"/>
          <a:stretch/>
        </p:blipFill>
        <p:spPr>
          <a:xfrm rot="10800000">
            <a:off x="5011556" y="1707654"/>
            <a:ext cx="1350150" cy="1512168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4" t="12742" r="19021" b="23931"/>
          <a:stretch/>
        </p:blipFill>
        <p:spPr>
          <a:xfrm rot="16200000">
            <a:off x="6255517" y="1806996"/>
            <a:ext cx="1519016" cy="1306637"/>
          </a:xfrm>
          <a:prstGeom prst="rect">
            <a:avLst/>
          </a:prstGeom>
        </p:spPr>
      </p:pic>
      <p:pic>
        <p:nvPicPr>
          <p:cNvPr id="24" name="Obrázek 2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2" t="32650" r="32018" b="32525"/>
          <a:stretch/>
        </p:blipFill>
        <p:spPr>
          <a:xfrm rot="16200000">
            <a:off x="1287124" y="3535345"/>
            <a:ext cx="1512167" cy="1313172"/>
          </a:xfrm>
          <a:prstGeom prst="rect">
            <a:avLst/>
          </a:prstGeom>
        </p:spPr>
      </p:pic>
      <p:pic>
        <p:nvPicPr>
          <p:cNvPr id="25" name="Obrázek 2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4" t="18542" r="21211" b="4202"/>
          <a:stretch/>
        </p:blipFill>
        <p:spPr>
          <a:xfrm>
            <a:off x="2607938" y="3435846"/>
            <a:ext cx="131599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7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Který z uzlů je </a:t>
            </a:r>
            <a:r>
              <a:rPr lang="cs-CZ" dirty="0" err="1" smtClean="0"/>
              <a:t>škoťák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12" name="Obdélník 11"/>
          <p:cNvSpPr/>
          <p:nvPr/>
        </p:nvSpPr>
        <p:spPr>
          <a:xfrm>
            <a:off x="5292080" y="2643758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5724128" y="2571750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5" name="Obdélník 14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6" name="Obdélník 15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7" name="Obdélník 16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4" t="5233" r="5206" b="26023"/>
          <a:stretch/>
        </p:blipFill>
        <p:spPr>
          <a:xfrm rot="10800000">
            <a:off x="1622930" y="1707654"/>
            <a:ext cx="2114034" cy="1512168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30400" r="22700" b="20600"/>
          <a:stretch/>
        </p:blipFill>
        <p:spPr>
          <a:xfrm>
            <a:off x="5328085" y="3435846"/>
            <a:ext cx="2160239" cy="1512168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9" t="13619" r="27652" b="10117"/>
          <a:stretch/>
        </p:blipFill>
        <p:spPr>
          <a:xfrm rot="10800000">
            <a:off x="5011556" y="1707654"/>
            <a:ext cx="1350150" cy="1512168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4" t="12742" r="19021" b="23931"/>
          <a:stretch/>
        </p:blipFill>
        <p:spPr>
          <a:xfrm rot="16200000">
            <a:off x="6255517" y="1806996"/>
            <a:ext cx="1519016" cy="1306637"/>
          </a:xfrm>
          <a:prstGeom prst="rect">
            <a:avLst/>
          </a:prstGeom>
        </p:spPr>
      </p:pic>
      <p:pic>
        <p:nvPicPr>
          <p:cNvPr id="24" name="Obrázek 2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2" t="32650" r="32018" b="32525"/>
          <a:stretch/>
        </p:blipFill>
        <p:spPr>
          <a:xfrm rot="16200000">
            <a:off x="1287124" y="3535345"/>
            <a:ext cx="1512167" cy="1313172"/>
          </a:xfrm>
          <a:prstGeom prst="rect">
            <a:avLst/>
          </a:prstGeom>
        </p:spPr>
      </p:pic>
      <p:pic>
        <p:nvPicPr>
          <p:cNvPr id="25" name="Obrázek 2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4" t="18542" r="21211" b="4202"/>
          <a:stretch/>
        </p:blipFill>
        <p:spPr>
          <a:xfrm>
            <a:off x="2607938" y="3435846"/>
            <a:ext cx="131599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6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Který z uzlů je </a:t>
            </a:r>
            <a:r>
              <a:rPr lang="cs-CZ" dirty="0" err="1" smtClean="0"/>
              <a:t>škoťák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12" name="Obdélník 11"/>
          <p:cNvSpPr/>
          <p:nvPr/>
        </p:nvSpPr>
        <p:spPr>
          <a:xfrm>
            <a:off x="5292080" y="2643758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5724128" y="2571750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5" name="Obdélník 14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6" name="Obdélník 15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7" name="Obdélník 16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4" t="5233" r="5206" b="26023"/>
          <a:stretch/>
        </p:blipFill>
        <p:spPr>
          <a:xfrm rot="10800000">
            <a:off x="1622930" y="1707654"/>
            <a:ext cx="2114034" cy="1512168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30400" r="22700" b="20600"/>
          <a:stretch/>
        </p:blipFill>
        <p:spPr>
          <a:xfrm>
            <a:off x="5328085" y="3435846"/>
            <a:ext cx="2160239" cy="1512168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9" t="13619" r="27652" b="10117"/>
          <a:stretch/>
        </p:blipFill>
        <p:spPr>
          <a:xfrm rot="10800000">
            <a:off x="5011556" y="1707654"/>
            <a:ext cx="1350150" cy="1512168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4" t="12742" r="19021" b="23931"/>
          <a:stretch/>
        </p:blipFill>
        <p:spPr>
          <a:xfrm rot="16200000">
            <a:off x="6255517" y="1806996"/>
            <a:ext cx="1519016" cy="1306637"/>
          </a:xfrm>
          <a:prstGeom prst="rect">
            <a:avLst/>
          </a:prstGeom>
        </p:spPr>
      </p:pic>
      <p:pic>
        <p:nvPicPr>
          <p:cNvPr id="24" name="Obrázek 2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2" t="32650" r="32018" b="32525"/>
          <a:stretch/>
        </p:blipFill>
        <p:spPr>
          <a:xfrm rot="16200000">
            <a:off x="1287124" y="3535345"/>
            <a:ext cx="1512167" cy="1313172"/>
          </a:xfrm>
          <a:prstGeom prst="rect">
            <a:avLst/>
          </a:prstGeom>
        </p:spPr>
      </p:pic>
      <p:pic>
        <p:nvPicPr>
          <p:cNvPr id="25" name="Obrázek 2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4" t="18542" r="21211" b="4202"/>
          <a:stretch/>
        </p:blipFill>
        <p:spPr>
          <a:xfrm>
            <a:off x="2607938" y="3435846"/>
            <a:ext cx="131599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90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2000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Který z uzlů je </a:t>
            </a:r>
            <a:r>
              <a:rPr lang="cs-CZ" dirty="0" err="1" smtClean="0"/>
              <a:t>škoťák</a:t>
            </a:r>
            <a:r>
              <a:rPr lang="cs-CZ" dirty="0" smtClean="0"/>
              <a:t>?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12" name="Obdélník 11"/>
          <p:cNvSpPr/>
          <p:nvPr/>
        </p:nvSpPr>
        <p:spPr>
          <a:xfrm>
            <a:off x="5292080" y="2643758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Obdélník 12"/>
          <p:cNvSpPr/>
          <p:nvPr/>
        </p:nvSpPr>
        <p:spPr>
          <a:xfrm>
            <a:off x="5724128" y="2571750"/>
            <a:ext cx="504056" cy="36004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Obdélník 13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5" name="Obdélník 14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6" name="Obdélník 15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7" name="Obdélník 16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14" t="5233" r="5206" b="26023"/>
          <a:stretch/>
        </p:blipFill>
        <p:spPr>
          <a:xfrm rot="10800000">
            <a:off x="1622930" y="1707654"/>
            <a:ext cx="2114034" cy="1512168"/>
          </a:xfrm>
          <a:prstGeom prst="rect">
            <a:avLst/>
          </a:prstGeom>
        </p:spPr>
      </p:pic>
      <p:pic>
        <p:nvPicPr>
          <p:cNvPr id="21" name="Obrázek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t="30400" r="22700" b="20600"/>
          <a:stretch/>
        </p:blipFill>
        <p:spPr>
          <a:xfrm>
            <a:off x="5328085" y="3435846"/>
            <a:ext cx="2160239" cy="1512168"/>
          </a:xfrm>
          <a:prstGeom prst="rect">
            <a:avLst/>
          </a:prstGeom>
        </p:spPr>
      </p:pic>
      <p:pic>
        <p:nvPicPr>
          <p:cNvPr id="22" name="Obrázek 2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9" t="13619" r="27652" b="10117"/>
          <a:stretch/>
        </p:blipFill>
        <p:spPr>
          <a:xfrm rot="10800000">
            <a:off x="5011556" y="1707654"/>
            <a:ext cx="1350150" cy="1512168"/>
          </a:xfrm>
          <a:prstGeom prst="rect">
            <a:avLst/>
          </a:prstGeom>
        </p:spPr>
      </p:pic>
      <p:pic>
        <p:nvPicPr>
          <p:cNvPr id="23" name="Obrázek 22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4" t="12742" r="19021" b="23931"/>
          <a:stretch/>
        </p:blipFill>
        <p:spPr>
          <a:xfrm rot="16200000">
            <a:off x="6255517" y="1806996"/>
            <a:ext cx="1519016" cy="1306637"/>
          </a:xfrm>
          <a:prstGeom prst="rect">
            <a:avLst/>
          </a:prstGeom>
        </p:spPr>
      </p:pic>
      <p:pic>
        <p:nvPicPr>
          <p:cNvPr id="24" name="Obrázek 2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2" t="32650" r="32018" b="32525"/>
          <a:stretch/>
        </p:blipFill>
        <p:spPr>
          <a:xfrm rot="16200000">
            <a:off x="1287124" y="3535345"/>
            <a:ext cx="1512167" cy="1313172"/>
          </a:xfrm>
          <a:prstGeom prst="rect">
            <a:avLst/>
          </a:prstGeom>
        </p:spPr>
      </p:pic>
      <p:pic>
        <p:nvPicPr>
          <p:cNvPr id="25" name="Obrázek 24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4" t="18542" r="21211" b="4202"/>
          <a:stretch/>
        </p:blipFill>
        <p:spPr>
          <a:xfrm>
            <a:off x="2607938" y="3435846"/>
            <a:ext cx="131599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60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Co značí v kilometráži: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Jez s propustí vpravo, náhon vpravo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Stupeň s kameny v levé části, sjízdné vpravo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Zavřu oči a věřím síle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Jez s propustí vpravo, přenášení vpravo</a:t>
            </a:r>
            <a:endParaRPr lang="cs-CZ" sz="2800" b="1" dirty="0">
              <a:solidFill>
                <a:schemeClr val="tx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8"/>
          <a:srcRect l="25000" t="18317" r="6249" b="19183"/>
          <a:stretch/>
        </p:blipFill>
        <p:spPr>
          <a:xfrm>
            <a:off x="6588223" y="1182750"/>
            <a:ext cx="792088" cy="360041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9"/>
          <a:srcRect t="5478" r="16175" b="26734"/>
          <a:stretch/>
        </p:blipFill>
        <p:spPr>
          <a:xfrm>
            <a:off x="7092280" y="1203598"/>
            <a:ext cx="216024" cy="267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3000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Co značí v kilometráži: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Jez s propustí vpravo, náhon vpravo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Stupeň s kameny v levé části, sjízdné vpravo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Zavřu oči a věřím síle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Jez s propustí vpravo, přenášení vpravo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8"/>
          <a:srcRect l="25000" t="18317" r="6249" b="19183"/>
          <a:stretch/>
        </p:blipFill>
        <p:spPr>
          <a:xfrm>
            <a:off x="6588223" y="1182750"/>
            <a:ext cx="792088" cy="360041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9"/>
          <a:srcRect t="5478" r="16175" b="26734"/>
          <a:stretch/>
        </p:blipFill>
        <p:spPr>
          <a:xfrm>
            <a:off x="7092280" y="1203598"/>
            <a:ext cx="216024" cy="267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Co značí v kilometráži: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Jez s propustí vpravo, náhon vpravo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Stupeň s kameny v levé části, sjízdné vpravo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Zavřu oči a věřím síle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Jez s propustí vpravo, přenášení vpravo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8"/>
          <a:srcRect l="25000" t="18317" r="6249" b="19183"/>
          <a:stretch/>
        </p:blipFill>
        <p:spPr>
          <a:xfrm>
            <a:off x="6588223" y="1182750"/>
            <a:ext cx="792088" cy="360041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9"/>
          <a:srcRect t="5478" r="16175" b="26734"/>
          <a:stretch/>
        </p:blipFill>
        <p:spPr>
          <a:xfrm>
            <a:off x="7092280" y="1203598"/>
            <a:ext cx="216024" cy="267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3000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Co značí v kilometráži: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Jez s propustí vpravo, náhon vpravo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Stupeň s kameny v levé části, sjízdné vpravo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Zavřu oči a věřím síle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Jez s propustí vpravo, přenášení vpravo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8"/>
          <a:srcRect l="25000" t="18317" r="6249" b="19183"/>
          <a:stretch/>
        </p:blipFill>
        <p:spPr>
          <a:xfrm>
            <a:off x="6588223" y="1182750"/>
            <a:ext cx="792088" cy="360041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9"/>
          <a:srcRect t="5478" r="16175" b="26734"/>
          <a:stretch/>
        </p:blipFill>
        <p:spPr>
          <a:xfrm>
            <a:off x="7092280" y="1203598"/>
            <a:ext cx="216024" cy="267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3000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987574"/>
            <a:ext cx="8352928" cy="72352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/>
              <a:t>Co značí v kilometráži:</a:t>
            </a:r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3435846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Jez s propustí vpravo, náhon vpravo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3435846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Stupeň s kameny v levé části, sjízdné vpravo</a:t>
            </a:r>
          </a:p>
        </p:txBody>
      </p:sp>
      <p:sp>
        <p:nvSpPr>
          <p:cNvPr id="10" name="Obdélník 9">
            <a:hlinkClick r:id="rId6" action="ppaction://hlinksldjump"/>
          </p:cNvPr>
          <p:cNvSpPr/>
          <p:nvPr/>
        </p:nvSpPr>
        <p:spPr>
          <a:xfrm>
            <a:off x="4644008" y="1707654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Zavřu oči a věřím síle</a:t>
            </a:r>
          </a:p>
        </p:txBody>
      </p:sp>
      <p:sp>
        <p:nvSpPr>
          <p:cNvPr id="11" name="Obdélník 10">
            <a:hlinkClick r:id="rId7" action="ppaction://hlinksldjump"/>
          </p:cNvPr>
          <p:cNvSpPr/>
          <p:nvPr/>
        </p:nvSpPr>
        <p:spPr>
          <a:xfrm>
            <a:off x="971600" y="1707654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Jez s propustí vpravo, přenášení vpravo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 rotWithShape="1">
          <a:blip r:embed="rId8"/>
          <a:srcRect l="25000" t="18317" r="6249" b="19183"/>
          <a:stretch/>
        </p:blipFill>
        <p:spPr>
          <a:xfrm>
            <a:off x="6588223" y="1182750"/>
            <a:ext cx="792088" cy="360041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 rotWithShape="1">
          <a:blip r:embed="rId9"/>
          <a:srcRect t="5478" r="16175" b="26734"/>
          <a:stretch/>
        </p:blipFill>
        <p:spPr>
          <a:xfrm>
            <a:off x="7092280" y="1203598"/>
            <a:ext cx="216024" cy="267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4000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25" y="1203598"/>
            <a:ext cx="333375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1368152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Popište, co uděláte, když bude velký slejvák a vy budete ve stanu, který začíná promokat.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2643758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 smtClean="0">
                <a:solidFill>
                  <a:schemeClr val="tx1"/>
                </a:solidFill>
              </a:rPr>
              <a:t>Správně</a:t>
            </a:r>
            <a:endParaRPr lang="cs-CZ" sz="2800" b="1" dirty="0">
              <a:solidFill>
                <a:schemeClr val="tx1"/>
              </a:solidFill>
            </a:endParaRPr>
          </a:p>
        </p:txBody>
      </p:sp>
      <p:sp>
        <p:nvSpPr>
          <p:cNvPr id="9" name="Obdélník 8">
            <a:hlinkClick r:id="rId4" action="ppaction://hlinksldjump"/>
          </p:cNvPr>
          <p:cNvSpPr/>
          <p:nvPr/>
        </p:nvSpPr>
        <p:spPr>
          <a:xfrm>
            <a:off x="4644008" y="2643758"/>
            <a:ext cx="3384376" cy="1512168"/>
          </a:xfrm>
          <a:prstGeom prst="rect">
            <a:avLst/>
          </a:prstGeom>
          <a:gradFill>
            <a:gsLst>
              <a:gs pos="0">
                <a:schemeClr val="tx1">
                  <a:lumMod val="50000"/>
                  <a:lumOff val="50000"/>
                </a:schemeClr>
              </a:gs>
              <a:gs pos="100000">
                <a:schemeClr val="tx1"/>
              </a:gs>
            </a:gsLst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Špatně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Dovednosti </a:t>
            </a:r>
            <a:r>
              <a:rPr lang="cs-CZ" dirty="0" smtClean="0"/>
              <a:t>5000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395536" y="843558"/>
            <a:ext cx="8352928" cy="1368152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cs-CZ" dirty="0" smtClean="0"/>
              <a:t>Popište, co uděláte, když bude velký slejvák a vy budete ve stanu, který začíná promokat.</a:t>
            </a:r>
            <a:endParaRPr lang="cs-CZ" dirty="0"/>
          </a:p>
        </p:txBody>
      </p:sp>
      <p:pic>
        <p:nvPicPr>
          <p:cNvPr id="1026" name="Picture 2" descr="C:\Users\jakub_000\Documents\Oddíl Vodáci\Nábor\logo.png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00392" y="195486"/>
            <a:ext cx="778693" cy="657164"/>
          </a:xfrm>
          <a:prstGeom prst="rect">
            <a:avLst/>
          </a:prstGeom>
          <a:noFill/>
        </p:spPr>
      </p:pic>
      <p:sp>
        <p:nvSpPr>
          <p:cNvPr id="7" name="Obdélník 6">
            <a:hlinkClick r:id="rId4" action="ppaction://hlinksldjump"/>
          </p:cNvPr>
          <p:cNvSpPr/>
          <p:nvPr/>
        </p:nvSpPr>
        <p:spPr>
          <a:xfrm>
            <a:off x="971600" y="2643758"/>
            <a:ext cx="3384376" cy="1512168"/>
          </a:xfrm>
          <a:prstGeom prst="rect">
            <a:avLst/>
          </a:prstGeom>
          <a:gradFill flip="none" rotWithShape="1">
            <a:gsLst>
              <a:gs pos="0">
                <a:srgbClr val="92D050">
                  <a:shade val="30000"/>
                  <a:satMod val="115000"/>
                </a:srgbClr>
              </a:gs>
              <a:gs pos="50000">
                <a:srgbClr val="92D050">
                  <a:shade val="67500"/>
                  <a:satMod val="115000"/>
                </a:srgbClr>
              </a:gs>
              <a:gs pos="100000">
                <a:srgbClr val="92D05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3"/>
          </a:lnRef>
          <a:fillRef idx="1003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Správně</a:t>
            </a:r>
          </a:p>
        </p:txBody>
      </p:sp>
      <p:sp>
        <p:nvSpPr>
          <p:cNvPr id="9" name="Obdélník 8">
            <a:hlinkClick r:id="rId5" action="ppaction://hlinksldjump"/>
          </p:cNvPr>
          <p:cNvSpPr/>
          <p:nvPr/>
        </p:nvSpPr>
        <p:spPr>
          <a:xfrm>
            <a:off x="4644008" y="2643758"/>
            <a:ext cx="3384376" cy="1512168"/>
          </a:xfrm>
          <a:prstGeom prst="rect">
            <a:avLst/>
          </a:prstGeom>
          <a:gradFill flip="none" rotWithShape="1">
            <a:gsLst>
              <a:gs pos="0">
                <a:schemeClr val="accent2">
                  <a:shade val="51000"/>
                  <a:satMod val="130000"/>
                </a:schemeClr>
              </a:gs>
              <a:gs pos="80000">
                <a:schemeClr val="accent2">
                  <a:shade val="93000"/>
                  <a:satMod val="13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Špatně</a:t>
            </a:r>
          </a:p>
        </p:txBody>
      </p:sp>
    </p:spTree>
    <p:extLst>
      <p:ext uri="{BB962C8B-B14F-4D97-AF65-F5344CB8AC3E}">
        <p14:creationId xmlns:p14="http://schemas.microsoft.com/office/powerpoint/2010/main" val="416972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1189</TotalTime>
  <Words>2063</Words>
  <Application>Microsoft Office PowerPoint</Application>
  <PresentationFormat>Předvádění na obrazovce (16:9)</PresentationFormat>
  <Paragraphs>657</Paragraphs>
  <Slides>114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114</vt:i4>
      </vt:variant>
    </vt:vector>
  </HeadingPairs>
  <TitlesOfParts>
    <vt:vector size="118" baseType="lpstr">
      <vt:lpstr>Arial</vt:lpstr>
      <vt:lpstr>Calibri</vt:lpstr>
      <vt:lpstr>Wingdings</vt:lpstr>
      <vt:lpstr>Motiv sady Office</vt:lpstr>
      <vt:lpstr>Pokyny k ovládání</vt:lpstr>
      <vt:lpstr>Prezentace aplikace PowerPoint</vt:lpstr>
      <vt:lpstr>Výsledky</vt:lpstr>
      <vt:lpstr>Ceny služeb</vt:lpstr>
      <vt:lpstr>Historie oddílu 1000</vt:lpstr>
      <vt:lpstr>Historie oddílu 1000</vt:lpstr>
      <vt:lpstr>Historie oddílu 1000</vt:lpstr>
      <vt:lpstr>Historie oddílu 1000</vt:lpstr>
      <vt:lpstr>Historie oddílu 1000</vt:lpstr>
      <vt:lpstr>Historie oddílu 2000</vt:lpstr>
      <vt:lpstr>Historie oddílu 2000</vt:lpstr>
      <vt:lpstr>Historie oddílu 2000</vt:lpstr>
      <vt:lpstr>Historie oddílu 2000</vt:lpstr>
      <vt:lpstr>Historie oddílu 2000</vt:lpstr>
      <vt:lpstr>Historie oddílu 3000</vt:lpstr>
      <vt:lpstr>Historie oddílu 3000</vt:lpstr>
      <vt:lpstr>Historie oddílu 3000</vt:lpstr>
      <vt:lpstr>Historie oddílu 3000</vt:lpstr>
      <vt:lpstr>Historie oddílu 3000</vt:lpstr>
      <vt:lpstr>Historie oddílu 4000</vt:lpstr>
      <vt:lpstr>Historie oddílu 4000</vt:lpstr>
      <vt:lpstr>Historie oddílu 4000</vt:lpstr>
      <vt:lpstr>Historie oddílu 4000</vt:lpstr>
      <vt:lpstr>Historie oddílu 4000</vt:lpstr>
      <vt:lpstr>Historie oddílu 5000</vt:lpstr>
      <vt:lpstr>Osobnosti 1000</vt:lpstr>
      <vt:lpstr>Osobnosti 1000</vt:lpstr>
      <vt:lpstr>Osobnosti 1000</vt:lpstr>
      <vt:lpstr>Osobnosti 1000</vt:lpstr>
      <vt:lpstr>Osobnosti 1000</vt:lpstr>
      <vt:lpstr>Osobnosti 2000</vt:lpstr>
      <vt:lpstr>Osobnosti 2000</vt:lpstr>
      <vt:lpstr>Osobnosti 2000</vt:lpstr>
      <vt:lpstr>Osobnosti 2000</vt:lpstr>
      <vt:lpstr>Osobnosti 2000</vt:lpstr>
      <vt:lpstr>Osobnosti 3000</vt:lpstr>
      <vt:lpstr>Osobnosti 3000</vt:lpstr>
      <vt:lpstr>Osobnosti 3000</vt:lpstr>
      <vt:lpstr>Osobnosti 3000</vt:lpstr>
      <vt:lpstr>Osobnosti 3000</vt:lpstr>
      <vt:lpstr>Osobnosti 4000</vt:lpstr>
      <vt:lpstr>Osobnosti 4000</vt:lpstr>
      <vt:lpstr>Osobnosti 4000</vt:lpstr>
      <vt:lpstr>Osobnosti 4000</vt:lpstr>
      <vt:lpstr>Osobnosti 4000</vt:lpstr>
      <vt:lpstr>Osobnosti 5000</vt:lpstr>
      <vt:lpstr>Osobnosti 5000</vt:lpstr>
      <vt:lpstr>Osobnosti 5000</vt:lpstr>
      <vt:lpstr>Osobnosti 5000</vt:lpstr>
      <vt:lpstr>Osobnosti 5000</vt:lpstr>
      <vt:lpstr>Jídlo 1000</vt:lpstr>
      <vt:lpstr>Jídlo 1000</vt:lpstr>
      <vt:lpstr>Jídlo 1000</vt:lpstr>
      <vt:lpstr>Jídlo 1000</vt:lpstr>
      <vt:lpstr>Jídlo 1000</vt:lpstr>
      <vt:lpstr>Jídlo 2000</vt:lpstr>
      <vt:lpstr>Jídlo 2000</vt:lpstr>
      <vt:lpstr>Jídlo 2000</vt:lpstr>
      <vt:lpstr>Jídlo 2000</vt:lpstr>
      <vt:lpstr>Jídlo 2000</vt:lpstr>
      <vt:lpstr>Recept na „legendární puding"</vt:lpstr>
      <vt:lpstr>Dobrou chuť!</vt:lpstr>
      <vt:lpstr>Jídlo 3000</vt:lpstr>
      <vt:lpstr>Jídlo 3000</vt:lpstr>
      <vt:lpstr>Jídlo 3000</vt:lpstr>
      <vt:lpstr>Jídlo 3000</vt:lpstr>
      <vt:lpstr>Jídlo 3000</vt:lpstr>
      <vt:lpstr>Jídlo 4000</vt:lpstr>
      <vt:lpstr>Jídlo 4000</vt:lpstr>
      <vt:lpstr>Jídlo 4000</vt:lpstr>
      <vt:lpstr>Jídlo 4000</vt:lpstr>
      <vt:lpstr>Jídlo 4000</vt:lpstr>
      <vt:lpstr>Prezentace aplikace PowerPoint</vt:lpstr>
      <vt:lpstr>Jídlo 5000</vt:lpstr>
      <vt:lpstr>Jídlo 5000</vt:lpstr>
      <vt:lpstr>Jídlo 5000</vt:lpstr>
      <vt:lpstr>Jídlo 5000</vt:lpstr>
      <vt:lpstr>Jídlo 5000</vt:lpstr>
      <vt:lpstr>Fotky 1000</vt:lpstr>
      <vt:lpstr>Fotky 1000</vt:lpstr>
      <vt:lpstr>Fotky 1000</vt:lpstr>
      <vt:lpstr>Fotky 1000</vt:lpstr>
      <vt:lpstr>Fotky 1000</vt:lpstr>
      <vt:lpstr>Fotky 1000</vt:lpstr>
      <vt:lpstr>Fotky 2000</vt:lpstr>
      <vt:lpstr>Fotky 3000</vt:lpstr>
      <vt:lpstr>Fotky 3000</vt:lpstr>
      <vt:lpstr>Fotky 4000</vt:lpstr>
      <vt:lpstr>Prezentace aplikace PowerPoint</vt:lpstr>
      <vt:lpstr>Prezentace aplikace PowerPoint</vt:lpstr>
      <vt:lpstr>Fotky 5000</vt:lpstr>
      <vt:lpstr>Fotky 5000</vt:lpstr>
      <vt:lpstr>Fotky 5000</vt:lpstr>
      <vt:lpstr>Fotky 5000</vt:lpstr>
      <vt:lpstr>Fotky 5000</vt:lpstr>
      <vt:lpstr>Fotky 5000</vt:lpstr>
      <vt:lpstr>Dovednosti 1000</vt:lpstr>
      <vt:lpstr>Dovednosti 1000</vt:lpstr>
      <vt:lpstr>Dovednosti 1000</vt:lpstr>
      <vt:lpstr>Dovednosti 1000</vt:lpstr>
      <vt:lpstr>Dovednosti 1000</vt:lpstr>
      <vt:lpstr>Dovednosti 2000</vt:lpstr>
      <vt:lpstr>Dovednosti 2000</vt:lpstr>
      <vt:lpstr>Dovednosti 2000</vt:lpstr>
      <vt:lpstr>Dovednosti 2000</vt:lpstr>
      <vt:lpstr>Dovednosti 2000</vt:lpstr>
      <vt:lpstr>Dovednosti 3000</vt:lpstr>
      <vt:lpstr>Dovednosti 3000</vt:lpstr>
      <vt:lpstr>Dovednosti 3000</vt:lpstr>
      <vt:lpstr>Dovednosti 3000</vt:lpstr>
      <vt:lpstr>Dovednosti 3000</vt:lpstr>
      <vt:lpstr>Dovednosti 4000</vt:lpstr>
      <vt:lpstr>Dovednosti 5000</vt:lpstr>
      <vt:lpstr>Dovednosti 5000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jakub.hajekj@gmail.com</dc:creator>
  <cp:lastModifiedBy>Jakub Hájek</cp:lastModifiedBy>
  <cp:revision>108</cp:revision>
  <dcterms:created xsi:type="dcterms:W3CDTF">2016-01-07T21:55:56Z</dcterms:created>
  <dcterms:modified xsi:type="dcterms:W3CDTF">2017-11-27T20:25:22Z</dcterms:modified>
</cp:coreProperties>
</file>